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1524000" cy="5715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14300" y="935302"/>
            <a:ext cx="1295400" cy="1989667"/>
          </a:xfrm>
          <a:prstGeom prst="rect">
            <a:avLst/>
          </a:prstGeom>
        </p:spPr>
        <p:txBody>
          <a:bodyPr anchor="b"/>
          <a:lstStyle>
            <a:lvl1pPr algn="ctr"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90500" y="3001697"/>
            <a:ext cx="1143000" cy="137980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76215" algn="ctr">
              <a:buSzTx/>
              <a:buFontTx/>
              <a:buNone/>
            </a:lvl2pPr>
            <a:lvl3pPr marL="0" indent="152430" algn="ctr">
              <a:buSzTx/>
              <a:buFontTx/>
              <a:buNone/>
            </a:lvl3pPr>
            <a:lvl4pPr marL="0" indent="228646" algn="ctr">
              <a:buSzTx/>
              <a:buFontTx/>
              <a:buNone/>
            </a:lvl4pPr>
            <a:lvl5pPr marL="0" indent="304860" algn="ctr">
              <a:buSzTx/>
              <a:buFontTx/>
              <a:buNone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103980" y="1424782"/>
            <a:ext cx="1314451" cy="2377283"/>
          </a:xfrm>
          <a:prstGeom prst="rect">
            <a:avLst/>
          </a:prstGeom>
        </p:spPr>
        <p:txBody>
          <a:bodyPr anchor="b"/>
          <a:lstStyle>
            <a:lvl1pPr>
              <a:defRPr sz="1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103980" y="3824554"/>
            <a:ext cx="1314451" cy="1250157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76215">
              <a:buSzTx/>
              <a:buFontTx/>
              <a:buNone/>
            </a:lvl2pPr>
            <a:lvl3pPr marL="0" indent="152430">
              <a:buSzTx/>
              <a:buFontTx/>
              <a:buNone/>
            </a:lvl3pPr>
            <a:lvl4pPr marL="0" indent="228646">
              <a:buSzTx/>
              <a:buFontTx/>
              <a:buNone/>
            </a:lvl4pPr>
            <a:lvl5pPr marL="0" indent="304860">
              <a:buSzTx/>
              <a:buFontTx/>
              <a:buNone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104775" y="1521354"/>
            <a:ext cx="647700" cy="3626116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104973" y="304272"/>
            <a:ext cx="1314451" cy="1104636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104973" y="1400969"/>
            <a:ext cx="644724" cy="68659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76215">
              <a:buSzTx/>
              <a:buFontTx/>
              <a:buNone/>
              <a:defRPr b="1"/>
            </a:lvl2pPr>
            <a:lvl3pPr marL="0" indent="152430">
              <a:buSzTx/>
              <a:buFontTx/>
              <a:buNone/>
              <a:defRPr b="1"/>
            </a:lvl3pPr>
            <a:lvl4pPr marL="0" indent="228646">
              <a:buSzTx/>
              <a:buFontTx/>
              <a:buNone/>
              <a:defRPr b="1"/>
            </a:lvl4pPr>
            <a:lvl5pPr marL="0" indent="304860">
              <a:buSzTx/>
              <a:buFontTx/>
              <a:buNone/>
              <a:defRPr b="1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771525" y="1400969"/>
            <a:ext cx="647900" cy="686594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104973" y="381000"/>
            <a:ext cx="491530" cy="1333500"/>
          </a:xfrm>
          <a:prstGeom prst="rect">
            <a:avLst/>
          </a:prstGeom>
        </p:spPr>
        <p:txBody>
          <a:bodyPr anchor="b"/>
          <a:lstStyle>
            <a:lvl1pPr>
              <a:defRPr sz="5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647898" y="822855"/>
            <a:ext cx="771526" cy="4061356"/>
          </a:xfrm>
          <a:prstGeom prst="rect">
            <a:avLst/>
          </a:prstGeom>
        </p:spPr>
        <p:txBody>
          <a:bodyPr/>
          <a:lstStyle>
            <a:lvl1pPr>
              <a:defRPr sz="500"/>
            </a:lvl1pPr>
            <a:lvl2pPr marL="123849" indent="-47634">
              <a:defRPr sz="500"/>
            </a:lvl2pPr>
            <a:lvl3pPr marL="200064" indent="-47635">
              <a:defRPr sz="500"/>
            </a:lvl3pPr>
            <a:lvl4pPr marL="292158" indent="-63513">
              <a:defRPr sz="500"/>
            </a:lvl4pPr>
            <a:lvl5pPr marL="368374" indent="-63513">
              <a:defRPr sz="5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104973" y="1714500"/>
            <a:ext cx="491530" cy="31763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2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104973" y="381000"/>
            <a:ext cx="491530" cy="1333500"/>
          </a:xfrm>
          <a:prstGeom prst="rect">
            <a:avLst/>
          </a:prstGeom>
        </p:spPr>
        <p:txBody>
          <a:bodyPr anchor="b"/>
          <a:lstStyle>
            <a:lvl1pPr>
              <a:defRPr sz="5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647898" y="822855"/>
            <a:ext cx="771526" cy="4061356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104973" y="1714500"/>
            <a:ext cx="491530" cy="317632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00"/>
            </a:lvl1pPr>
            <a:lvl2pPr marL="0" indent="76215">
              <a:buSzTx/>
              <a:buFontTx/>
              <a:buNone/>
              <a:defRPr sz="200"/>
            </a:lvl2pPr>
            <a:lvl3pPr marL="0" indent="152430">
              <a:buSzTx/>
              <a:buFontTx/>
              <a:buNone/>
              <a:defRPr sz="200"/>
            </a:lvl3pPr>
            <a:lvl4pPr marL="0" indent="228646">
              <a:buSzTx/>
              <a:buFontTx/>
              <a:buNone/>
              <a:defRPr sz="200"/>
            </a:lvl4pPr>
            <a:lvl5pPr marL="0" indent="304860">
              <a:buSzTx/>
              <a:buFontTx/>
              <a:buNone/>
              <a:defRPr sz="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04775" y="304272"/>
            <a:ext cx="1314450" cy="11046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04775" y="1521354"/>
            <a:ext cx="1314450" cy="36261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89337" y="5380778"/>
            <a:ext cx="129889" cy="13663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15243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8107" marR="0" indent="-38107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114323" marR="0" indent="-38107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203240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279455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355671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431886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508101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584316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660532" marR="0" indent="-50810" algn="l" defTabSz="152430" rtl="0" latinLnBrk="0">
        <a:lnSpc>
          <a:spcPct val="90000"/>
        </a:lnSpc>
        <a:spcBef>
          <a:spcPts val="1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45719" y="1357088"/>
            <a:ext cx="1432562" cy="36194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1000"/>
            </a:pPr>
            <a:r>
              <a:t>India Energy Week 2026 Editable exhibitor banner – 160 px x 600 px</a:t>
            </a:r>
          </a:p>
          <a:p>
            <a:pPr>
              <a:defRPr b="1" sz="1000"/>
            </a:pPr>
          </a:p>
          <a:p>
            <a:pPr>
              <a:defRPr sz="10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b="1" sz="1000"/>
            </a:pPr>
            <a:r>
              <a:t>To edit your banner:</a:t>
            </a:r>
          </a:p>
          <a:p>
            <a:pPr>
              <a:defRPr sz="1000"/>
            </a:pPr>
            <a:r>
              <a:t>Please insert your stand number and logo in the white spaces of the next slide.</a:t>
            </a:r>
          </a:p>
          <a:p>
            <a:pPr>
              <a:defRPr sz="1000"/>
            </a:pPr>
          </a:p>
          <a:p>
            <a:pPr>
              <a:defRPr b="1" sz="1000"/>
            </a:pPr>
            <a:r>
              <a:t>To save your banner:</a:t>
            </a:r>
          </a:p>
          <a:p>
            <a:pPr marL="35264" indent="-35264">
              <a:buSzPct val="100000"/>
              <a:buFont typeface="Arial"/>
              <a:buChar char="•"/>
              <a:defRPr sz="1000"/>
            </a:pPr>
            <a:r>
              <a:t>Click on ‘File’ &gt; ‘Save as’</a:t>
            </a:r>
          </a:p>
          <a:p>
            <a:pPr marL="35264" indent="-35264">
              <a:buSzPct val="100000"/>
              <a:buFont typeface="Arial"/>
              <a:buChar char="•"/>
              <a:defRPr sz="1000"/>
            </a:pPr>
            <a:r>
              <a:t>Choose your file destination</a:t>
            </a:r>
          </a:p>
          <a:p>
            <a:pPr marL="35264" indent="-35264">
              <a:buSzPct val="100000"/>
              <a:buFont typeface="Arial"/>
              <a:buChar char="•"/>
              <a:defRPr sz="10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57682" y="116375"/>
            <a:ext cx="1087418" cy="10874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160x600.pdf" descr="160x60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132803" y="3583806"/>
            <a:ext cx="1294677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  <p:sp>
        <p:nvSpPr>
          <p:cNvPr id="99" name="TextBox 7"/>
          <p:cNvSpPr txBox="1"/>
          <p:nvPr/>
        </p:nvSpPr>
        <p:spPr>
          <a:xfrm>
            <a:off x="212988" y="3853632"/>
            <a:ext cx="1294676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0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160x600.pdf" descr="160x60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524000" cy="57150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5"/>
          <p:cNvSpPr txBox="1"/>
          <p:nvPr/>
        </p:nvSpPr>
        <p:spPr>
          <a:xfrm>
            <a:off x="61249" y="2491280"/>
            <a:ext cx="1294676" cy="23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9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80A2C2-F057-4D1F-A448-B361C4F3D922}"/>
</file>

<file path=customXml/itemProps2.xml><?xml version="1.0" encoding="utf-8"?>
<ds:datastoreItem xmlns:ds="http://schemas.openxmlformats.org/officeDocument/2006/customXml" ds:itemID="{AD29CABA-60B4-4D43-AFF3-CFCB1F3157A8}"/>
</file>

<file path=customXml/itemProps3.xml><?xml version="1.0" encoding="utf-8"?>
<ds:datastoreItem xmlns:ds="http://schemas.openxmlformats.org/officeDocument/2006/customXml" ds:itemID="{4EDAAB0C-5712-479B-B836-A6F0202906BD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