
<file path=[Content_Types].xml><?xml version="1.0" encoding="utf-8"?>
<Types xmlns="http://schemas.openxmlformats.org/package/2006/content-types">
  <Default Extension="bmp" ContentType="image/bmp"/>
  <Default Extension="gif" ContentType="image/gif"/>
  <Default Extension="jpeg" ContentType="image/jpg"/>
  <Default Extension="mov" ContentType="application/movie"/>
  <Default Extension="pdf" ContentType="application/pdf"/>
  <Default Extension="png" ContentType="image/png"/>
  <Default Extension="rels" ContentType="application/vnd.openxmlformats-package.relationships+xml"/>
  <Default Extension="tif" ContentType="image/tif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1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</p:sldIdLst>
  <p:sldSz cx="2857500" cy="23749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 b="def" i="def"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customXml" Target="../customXml/item3.xml"/><Relationship Id="rId3" Type="http://schemas.openxmlformats.org/officeDocument/2006/relationships/commentAuthors" Target="commentAuthors.xml"/><Relationship Id="rId7" Type="http://schemas.openxmlformats.org/officeDocument/2006/relationships/notesMaster" Target="notesMasters/notesMaster1.xml"/><Relationship Id="rId12" Type="http://schemas.openxmlformats.org/officeDocument/2006/relationships/customXml" Target="../customXml/item2.xml"/><Relationship Id="rId2" Type="http://schemas.openxmlformats.org/officeDocument/2006/relationships/viewProps" Target="viewProps.xml"/><Relationship Id="rId1" Type="http://schemas.openxmlformats.org/officeDocument/2006/relationships/presProps" Target="presProps.xml"/><Relationship Id="rId6" Type="http://schemas.openxmlformats.org/officeDocument/2006/relationships/theme" Target="theme/theme1.xml"/><Relationship Id="rId11" Type="http://schemas.openxmlformats.org/officeDocument/2006/relationships/customXml" Target="../customXml/item1.xml"/><Relationship Id="rId5" Type="http://schemas.openxmlformats.org/officeDocument/2006/relationships/slideMaster" Target="slideMasters/slideMaster1.xml"/><Relationship Id="rId10" Type="http://schemas.openxmlformats.org/officeDocument/2006/relationships/slide" Target="slides/slide3.xml"/><Relationship Id="rId4" Type="http://schemas.openxmlformats.org/officeDocument/2006/relationships/tableStyles" Target="tableStyles.xml"/><Relationship Id="rId9" Type="http://schemas.openxmlformats.org/officeDocument/2006/relationships/slide" Target="slides/slide2.xml"/>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92" name="Shape 9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1200">
        <a:latin typeface="+mn-lt"/>
        <a:ea typeface="+mn-ea"/>
        <a:cs typeface="+mn-cs"/>
        <a:sym typeface="Calibri"/>
      </a:defRPr>
    </a:lvl1pPr>
    <a:lvl2pPr indent="228600" defTabSz="457200" latinLnBrk="0">
      <a:defRPr sz="1200">
        <a:latin typeface="+mn-lt"/>
        <a:ea typeface="+mn-ea"/>
        <a:cs typeface="+mn-cs"/>
        <a:sym typeface="Calibri"/>
      </a:defRPr>
    </a:lvl2pPr>
    <a:lvl3pPr indent="457200" defTabSz="457200" latinLnBrk="0">
      <a:defRPr sz="1200">
        <a:latin typeface="+mn-lt"/>
        <a:ea typeface="+mn-ea"/>
        <a:cs typeface="+mn-cs"/>
        <a:sym typeface="Calibri"/>
      </a:defRPr>
    </a:lvl3pPr>
    <a:lvl4pPr indent="685800" defTabSz="457200" latinLnBrk="0">
      <a:defRPr sz="1200">
        <a:latin typeface="+mn-lt"/>
        <a:ea typeface="+mn-ea"/>
        <a:cs typeface="+mn-cs"/>
        <a:sym typeface="Calibri"/>
      </a:defRPr>
    </a:lvl4pPr>
    <a:lvl5pPr indent="914400" defTabSz="457200" latinLnBrk="0">
      <a:defRPr sz="1200">
        <a:latin typeface="+mn-lt"/>
        <a:ea typeface="+mn-ea"/>
        <a:cs typeface="+mn-cs"/>
        <a:sym typeface="Calibri"/>
      </a:defRPr>
    </a:lvl5pPr>
    <a:lvl6pPr indent="1143000" defTabSz="457200" latinLnBrk="0">
      <a:defRPr sz="1200">
        <a:latin typeface="+mn-lt"/>
        <a:ea typeface="+mn-ea"/>
        <a:cs typeface="+mn-cs"/>
        <a:sym typeface="Calibri"/>
      </a:defRPr>
    </a:lvl6pPr>
    <a:lvl7pPr indent="1371600" defTabSz="457200" latinLnBrk="0">
      <a:defRPr sz="1200">
        <a:latin typeface="+mn-lt"/>
        <a:ea typeface="+mn-ea"/>
        <a:cs typeface="+mn-cs"/>
        <a:sym typeface="Calibri"/>
      </a:defRPr>
    </a:lvl7pPr>
    <a:lvl8pPr indent="1600200" defTabSz="457200" latinLnBrk="0">
      <a:defRPr sz="1200">
        <a:latin typeface="+mn-lt"/>
        <a:ea typeface="+mn-ea"/>
        <a:cs typeface="+mn-cs"/>
        <a:sym typeface="Calibri"/>
      </a:defRPr>
    </a:lvl8pPr>
    <a:lvl9pPr indent="1828800" defTabSz="4572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214313" y="389708"/>
            <a:ext cx="2428876" cy="829029"/>
          </a:xfrm>
          <a:prstGeom prst="rect">
            <a:avLst/>
          </a:prstGeom>
        </p:spPr>
        <p:txBody>
          <a:bodyPr anchor="b"/>
          <a:lstStyle>
            <a:lvl1pPr algn="ctr">
              <a:defRPr sz="1800"/>
            </a:lvl1pPr>
          </a:lstStyle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357188" y="1250707"/>
            <a:ext cx="2143126" cy="574918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700"/>
            </a:lvl1pPr>
            <a:lvl2pPr marL="0" indent="142875" algn="ctr">
              <a:buSzTx/>
              <a:buFontTx/>
              <a:buNone/>
              <a:defRPr sz="700"/>
            </a:lvl2pPr>
            <a:lvl3pPr marL="0" indent="285750" algn="ctr">
              <a:buSzTx/>
              <a:buFontTx/>
              <a:buNone/>
              <a:defRPr sz="700"/>
            </a:lvl3pPr>
            <a:lvl4pPr marL="0" indent="428625" algn="ctr">
              <a:buSzTx/>
              <a:buFontTx/>
              <a:buNone/>
              <a:defRPr sz="700"/>
            </a:lvl4pPr>
            <a:lvl5pPr marL="0" indent="571500" algn="ctr">
              <a:buSzTx/>
              <a:buFontTx/>
              <a:buNone/>
              <a:defRPr sz="7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1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/>
          <p:nvPr>
            <p:ph type="title"/>
          </p:nvPr>
        </p:nvSpPr>
        <p:spPr>
          <a:xfrm>
            <a:off x="194965" y="593659"/>
            <a:ext cx="2464594" cy="990535"/>
          </a:xfrm>
          <a:prstGeom prst="rect">
            <a:avLst/>
          </a:prstGeom>
        </p:spPr>
        <p:txBody>
          <a:bodyPr anchor="b"/>
          <a:lstStyle>
            <a:lvl1pPr>
              <a:defRPr sz="1800"/>
            </a:lvl1pPr>
          </a:lstStyle>
          <a:p>
            <a:pPr/>
            <a:r>
              <a:t>Title Text</a:t>
            </a:r>
          </a:p>
        </p:txBody>
      </p:sp>
      <p:sp>
        <p:nvSpPr>
          <p:cNvPr id="30" name="Body Level One…"/>
          <p:cNvSpPr txBox="1"/>
          <p:nvPr>
            <p:ph type="body" sz="quarter" idx="1"/>
          </p:nvPr>
        </p:nvSpPr>
        <p:spPr>
          <a:xfrm>
            <a:off x="194965" y="1593563"/>
            <a:ext cx="2464594" cy="520899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700"/>
            </a:lvl1pPr>
            <a:lvl2pPr marL="0" indent="142875">
              <a:buSzTx/>
              <a:buFontTx/>
              <a:buNone/>
              <a:defRPr sz="700"/>
            </a:lvl2pPr>
            <a:lvl3pPr marL="0" indent="285750">
              <a:buSzTx/>
              <a:buFontTx/>
              <a:buNone/>
              <a:defRPr sz="700"/>
            </a:lvl3pPr>
            <a:lvl4pPr marL="0" indent="428625">
              <a:buSzTx/>
              <a:buFontTx/>
              <a:buNone/>
              <a:defRPr sz="700"/>
            </a:lvl4pPr>
            <a:lvl5pPr marL="0" indent="571500">
              <a:buSzTx/>
              <a:buFontTx/>
              <a:buNone/>
              <a:defRPr sz="7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9" name="Body Level One…"/>
          <p:cNvSpPr txBox="1"/>
          <p:nvPr>
            <p:ph type="body" sz="half" idx="1"/>
          </p:nvPr>
        </p:nvSpPr>
        <p:spPr>
          <a:xfrm>
            <a:off x="196453" y="633897"/>
            <a:ext cx="1214438" cy="1510883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/>
          <p:nvPr>
            <p:ph type="title"/>
          </p:nvPr>
        </p:nvSpPr>
        <p:spPr>
          <a:xfrm>
            <a:off x="196825" y="126780"/>
            <a:ext cx="2464594" cy="460265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8" name="Body Level One…"/>
          <p:cNvSpPr txBox="1"/>
          <p:nvPr>
            <p:ph type="body" sz="quarter" idx="1"/>
          </p:nvPr>
        </p:nvSpPr>
        <p:spPr>
          <a:xfrm>
            <a:off x="196825" y="583736"/>
            <a:ext cx="1208857" cy="28608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 sz="700"/>
            </a:lvl1pPr>
            <a:lvl2pPr marL="0" indent="142875">
              <a:buSzTx/>
              <a:buFontTx/>
              <a:buNone/>
              <a:defRPr b="1" sz="700"/>
            </a:lvl2pPr>
            <a:lvl3pPr marL="0" indent="285750">
              <a:buSzTx/>
              <a:buFontTx/>
              <a:buNone/>
              <a:defRPr b="1" sz="700"/>
            </a:lvl3pPr>
            <a:lvl4pPr marL="0" indent="428625">
              <a:buSzTx/>
              <a:buFontTx/>
              <a:buNone/>
              <a:defRPr b="1" sz="700"/>
            </a:lvl4pPr>
            <a:lvl5pPr marL="0" indent="571500">
              <a:buSzTx/>
              <a:buFontTx/>
              <a:buNone/>
              <a:defRPr b="1" sz="7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Text Placeholder 4"/>
          <p:cNvSpPr/>
          <p:nvPr>
            <p:ph type="body" sz="quarter" idx="21"/>
          </p:nvPr>
        </p:nvSpPr>
        <p:spPr>
          <a:xfrm>
            <a:off x="1446609" y="583736"/>
            <a:ext cx="1214810" cy="28608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b="1" sz="700"/>
            </a:pPr>
          </a:p>
        </p:txBody>
      </p:sp>
      <p:sp>
        <p:nvSpPr>
          <p:cNvPr id="5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/>
          <p:nvPr>
            <p:ph type="title"/>
          </p:nvPr>
        </p:nvSpPr>
        <p:spPr>
          <a:xfrm>
            <a:off x="196825" y="158750"/>
            <a:ext cx="921618" cy="555625"/>
          </a:xfrm>
          <a:prstGeom prst="rect">
            <a:avLst/>
          </a:prstGeom>
        </p:spPr>
        <p:txBody>
          <a:bodyPr anchor="b"/>
          <a:lstStyle>
            <a:lvl1pPr>
              <a:defRPr sz="1000"/>
            </a:lvl1pPr>
          </a:lstStyle>
          <a:p>
            <a:pPr/>
            <a:r>
              <a:t>Title Text</a:t>
            </a:r>
          </a:p>
        </p:txBody>
      </p:sp>
      <p:sp>
        <p:nvSpPr>
          <p:cNvPr id="73" name="Body Level One…"/>
          <p:cNvSpPr txBox="1"/>
          <p:nvPr>
            <p:ph type="body" sz="half" idx="1"/>
          </p:nvPr>
        </p:nvSpPr>
        <p:spPr>
          <a:xfrm>
            <a:off x="1214809" y="342856"/>
            <a:ext cx="1446610" cy="1692232"/>
          </a:xfrm>
          <a:prstGeom prst="rect">
            <a:avLst/>
          </a:prstGeom>
        </p:spPr>
        <p:txBody>
          <a:bodyPr/>
          <a:lstStyle>
            <a:lvl1pPr marL="71437" indent="-71437">
              <a:defRPr sz="1000"/>
            </a:lvl1pPr>
            <a:lvl2pPr marL="232172" indent="-89297">
              <a:defRPr sz="1000"/>
            </a:lvl2pPr>
            <a:lvl3pPr marL="387804" indent="-102054">
              <a:defRPr sz="1000"/>
            </a:lvl3pPr>
            <a:lvl4pPr marL="547688" indent="-119063">
              <a:defRPr sz="1000"/>
            </a:lvl4pPr>
            <a:lvl5pPr marL="690563" indent="-119063">
              <a:defRPr sz="1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Text Placeholder 3"/>
          <p:cNvSpPr/>
          <p:nvPr>
            <p:ph type="body" sz="quarter" idx="21"/>
          </p:nvPr>
        </p:nvSpPr>
        <p:spPr>
          <a:xfrm>
            <a:off x="196825" y="714375"/>
            <a:ext cx="921618" cy="132346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500"/>
            </a:pPr>
          </a:p>
        </p:txBody>
      </p:sp>
      <p:sp>
        <p:nvSpPr>
          <p:cNvPr id="7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/>
          <p:nvPr>
            <p:ph type="title"/>
          </p:nvPr>
        </p:nvSpPr>
        <p:spPr>
          <a:xfrm>
            <a:off x="196825" y="158750"/>
            <a:ext cx="921618" cy="555625"/>
          </a:xfrm>
          <a:prstGeom prst="rect">
            <a:avLst/>
          </a:prstGeom>
        </p:spPr>
        <p:txBody>
          <a:bodyPr anchor="b"/>
          <a:lstStyle>
            <a:lvl1pPr>
              <a:defRPr sz="1000"/>
            </a:lvl1pPr>
          </a:lstStyle>
          <a:p>
            <a:pPr/>
            <a:r>
              <a:t>Title Text</a:t>
            </a:r>
          </a:p>
        </p:txBody>
      </p:sp>
      <p:sp>
        <p:nvSpPr>
          <p:cNvPr id="83" name="Picture Placeholder 2"/>
          <p:cNvSpPr/>
          <p:nvPr>
            <p:ph type="pic" sz="half" idx="21"/>
          </p:nvPr>
        </p:nvSpPr>
        <p:spPr>
          <a:xfrm>
            <a:off x="1214809" y="342856"/>
            <a:ext cx="1446610" cy="1692232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84" name="Body Level One…"/>
          <p:cNvSpPr txBox="1"/>
          <p:nvPr>
            <p:ph type="body" sz="quarter" idx="1"/>
          </p:nvPr>
        </p:nvSpPr>
        <p:spPr>
          <a:xfrm>
            <a:off x="196825" y="714375"/>
            <a:ext cx="921618" cy="132346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500"/>
            </a:lvl1pPr>
            <a:lvl2pPr marL="0" indent="142875">
              <a:buSzTx/>
              <a:buFontTx/>
              <a:buNone/>
              <a:defRPr sz="500"/>
            </a:lvl2pPr>
            <a:lvl3pPr marL="0" indent="285750">
              <a:buSzTx/>
              <a:buFontTx/>
              <a:buNone/>
              <a:defRPr sz="500"/>
            </a:lvl3pPr>
            <a:lvl4pPr marL="0" indent="428625">
              <a:buSzTx/>
              <a:buFontTx/>
              <a:buNone/>
              <a:defRPr sz="500"/>
            </a:lvl4pPr>
            <a:lvl5pPr marL="0" indent="571500">
              <a:buSzTx/>
              <a:buFontTx/>
              <a:buNone/>
              <a:defRPr sz="5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196453" y="126780"/>
            <a:ext cx="2464594" cy="4602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196453" y="633897"/>
            <a:ext cx="2464594" cy="15108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2518285" y="2203540"/>
            <a:ext cx="142762" cy="1338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300">
                <a:solidFill>
                  <a:srgbClr val="888888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 xmlns:p14="http://schemas.microsoft.com/office/powerpoint/2010/main" spd="med" advClick="1"/>
  <p:txStyles>
    <p:titleStyle>
      <a:lvl1pPr marL="0" marR="0" indent="0" algn="l" defTabSz="28575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l" defTabSz="28575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l" defTabSz="28575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l" defTabSz="28575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l" defTabSz="28575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l" defTabSz="28575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l" defTabSz="28575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l" defTabSz="28575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l" defTabSz="28575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3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71438" marR="0" indent="-71438" algn="l" defTabSz="285750" rtl="0" latinLnBrk="0">
        <a:lnSpc>
          <a:spcPct val="90000"/>
        </a:lnSpc>
        <a:spcBef>
          <a:spcPts val="3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224518" marR="0" indent="-81643" algn="l" defTabSz="285750" rtl="0" latinLnBrk="0">
        <a:lnSpc>
          <a:spcPct val="90000"/>
        </a:lnSpc>
        <a:spcBef>
          <a:spcPts val="3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381000" marR="0" indent="-95250" algn="l" defTabSz="285750" rtl="0" latinLnBrk="0">
        <a:lnSpc>
          <a:spcPct val="90000"/>
        </a:lnSpc>
        <a:spcBef>
          <a:spcPts val="3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542925" marR="0" indent="-114300" algn="l" defTabSz="285750" rtl="0" latinLnBrk="0">
        <a:lnSpc>
          <a:spcPct val="90000"/>
        </a:lnSpc>
        <a:spcBef>
          <a:spcPts val="3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685800" marR="0" indent="-114300" algn="l" defTabSz="285750" rtl="0" latinLnBrk="0">
        <a:lnSpc>
          <a:spcPct val="90000"/>
        </a:lnSpc>
        <a:spcBef>
          <a:spcPts val="3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828675" marR="0" indent="-114300" algn="l" defTabSz="285750" rtl="0" latinLnBrk="0">
        <a:lnSpc>
          <a:spcPct val="90000"/>
        </a:lnSpc>
        <a:spcBef>
          <a:spcPts val="3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971550" marR="0" indent="-114300" algn="l" defTabSz="285750" rtl="0" latinLnBrk="0">
        <a:lnSpc>
          <a:spcPct val="90000"/>
        </a:lnSpc>
        <a:spcBef>
          <a:spcPts val="3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1114425" marR="0" indent="-114300" algn="l" defTabSz="285750" rtl="0" latinLnBrk="0">
        <a:lnSpc>
          <a:spcPct val="90000"/>
        </a:lnSpc>
        <a:spcBef>
          <a:spcPts val="3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1257300" marR="0" indent="-114300" algn="l" defTabSz="285750" rtl="0" latinLnBrk="0">
        <a:lnSpc>
          <a:spcPct val="90000"/>
        </a:lnSpc>
        <a:spcBef>
          <a:spcPts val="3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Box 1"/>
          <p:cNvSpPr txBox="1"/>
          <p:nvPr/>
        </p:nvSpPr>
        <p:spPr>
          <a:xfrm>
            <a:off x="13969" y="523588"/>
            <a:ext cx="2718437" cy="18470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b="1" sz="800"/>
            </a:pPr>
            <a:r>
              <a:t>India Energy Week 2026 Editable exhibitor banner – </a:t>
            </a:r>
          </a:p>
          <a:p>
            <a:pPr>
              <a:defRPr b="1" sz="800"/>
            </a:pPr>
            <a:r>
              <a:t>300 px x 250 px</a:t>
            </a:r>
          </a:p>
          <a:p>
            <a:pPr>
              <a:defRPr b="1" sz="800"/>
            </a:pPr>
          </a:p>
          <a:p>
            <a:pPr>
              <a:defRPr sz="800">
                <a:solidFill>
                  <a:srgbClr val="FF0000"/>
                </a:solidFill>
              </a:defRPr>
            </a:pPr>
            <a:r>
              <a:t>Please note: The image in the PPT might look blurry until you save it as an image, then it will show in the correct banner size.</a:t>
            </a:r>
          </a:p>
          <a:p>
            <a:pPr>
              <a:defRPr sz="800"/>
            </a:pPr>
          </a:p>
          <a:p>
            <a:pPr>
              <a:defRPr b="1" sz="800"/>
            </a:pPr>
            <a:r>
              <a:t>To edit your banner:</a:t>
            </a:r>
          </a:p>
          <a:p>
            <a:pPr>
              <a:defRPr sz="800"/>
            </a:pPr>
            <a:r>
              <a:t>Please insert your stand number and logo in the white spaces of the next slide.</a:t>
            </a:r>
          </a:p>
          <a:p>
            <a:pPr>
              <a:defRPr sz="800"/>
            </a:pPr>
          </a:p>
          <a:p>
            <a:pPr>
              <a:defRPr b="1" sz="800"/>
            </a:pPr>
            <a:r>
              <a:t>To save your banner:</a:t>
            </a:r>
          </a:p>
          <a:p>
            <a:pPr marL="285750" indent="-285750">
              <a:buSzPct val="100000"/>
              <a:buFont typeface="Arial"/>
              <a:buChar char="•"/>
              <a:defRPr sz="800"/>
            </a:pPr>
            <a:r>
              <a:t>Click on ‘File’ &gt; ‘Save as’</a:t>
            </a:r>
          </a:p>
          <a:p>
            <a:pPr marL="285750" indent="-285750">
              <a:buSzPct val="100000"/>
              <a:buFont typeface="Arial"/>
              <a:buChar char="•"/>
              <a:defRPr sz="800"/>
            </a:pPr>
            <a:r>
              <a:t>Choose your file destination</a:t>
            </a:r>
          </a:p>
          <a:p>
            <a:pPr marL="285750" indent="-285750">
              <a:buSzPct val="100000"/>
              <a:buFont typeface="Arial"/>
              <a:buChar char="•"/>
              <a:defRPr sz="800"/>
            </a:pPr>
            <a:r>
              <a:t>Under ‘Save as file type’ choose JPEG or PNG</a:t>
            </a:r>
          </a:p>
        </p:txBody>
      </p:sp>
      <p:pic>
        <p:nvPicPr>
          <p:cNvPr id="95" name="logo-iew.png" descr="logo-iew.png"/>
          <p:cNvPicPr>
            <a:picLocks noChangeAspect="1"/>
          </p:cNvPicPr>
          <p:nvPr/>
        </p:nvPicPr>
        <p:blipFill>
          <a:blip r:embed="rId2">
            <a:extLst/>
          </a:blip>
          <a:srcRect l="0" t="0" r="0" b="0"/>
          <a:stretch>
            <a:fillRect/>
          </a:stretch>
        </p:blipFill>
        <p:spPr>
          <a:xfrm>
            <a:off x="75382" y="43849"/>
            <a:ext cx="467312" cy="46731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300x250.pdf" descr="300x250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" y="0"/>
            <a:ext cx="2857501" cy="2381250"/>
          </a:xfrm>
          <a:prstGeom prst="rect">
            <a:avLst/>
          </a:prstGeom>
          <a:ln w="12700">
            <a:miter lim="400000"/>
          </a:ln>
        </p:spPr>
      </p:pic>
      <p:sp>
        <p:nvSpPr>
          <p:cNvPr id="98" name="TextBox 6"/>
          <p:cNvSpPr txBox="1"/>
          <p:nvPr/>
        </p:nvSpPr>
        <p:spPr>
          <a:xfrm>
            <a:off x="105125" y="1939550"/>
            <a:ext cx="1165861" cy="193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7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INSERT STAND No</a:t>
            </a:r>
          </a:p>
        </p:txBody>
      </p:sp>
      <p:sp>
        <p:nvSpPr>
          <p:cNvPr id="99" name="TextBox 7"/>
          <p:cNvSpPr txBox="1"/>
          <p:nvPr/>
        </p:nvSpPr>
        <p:spPr>
          <a:xfrm>
            <a:off x="1659200" y="1479494"/>
            <a:ext cx="1165861" cy="231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900">
                <a:solidFill>
                  <a:srgbClr val="002060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INSERT LOGO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300X250.pdf" descr="300X250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" y="0"/>
            <a:ext cx="2857501" cy="2381250"/>
          </a:xfrm>
          <a:prstGeom prst="rect">
            <a:avLst/>
          </a:prstGeom>
          <a:ln w="12700">
            <a:miter lim="400000"/>
          </a:ln>
        </p:spPr>
      </p:pic>
      <p:sp>
        <p:nvSpPr>
          <p:cNvPr id="102" name="TextBox 5"/>
          <p:cNvSpPr txBox="1"/>
          <p:nvPr/>
        </p:nvSpPr>
        <p:spPr>
          <a:xfrm>
            <a:off x="110915" y="1643958"/>
            <a:ext cx="1526709" cy="243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1000">
                <a:solidFill>
                  <a:srgbClr val="FFFFFF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pPr/>
            <a:r>
              <a:t>INSERT STAND No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709929DCD0EE444950B7A593C3DE464" ma:contentTypeVersion="15" ma:contentTypeDescription="Create a new document." ma:contentTypeScope="" ma:versionID="02340b0ed5b2e6d1205ccdeafd421bc7">
  <xsd:schema xmlns:xsd="http://www.w3.org/2001/XMLSchema" xmlns:xs="http://www.w3.org/2001/XMLSchema" xmlns:p="http://schemas.microsoft.com/office/2006/metadata/properties" xmlns:ns2="580b2653-2a6f-4245-916b-87035e383f1a" xmlns:ns3="e5c8256e-c48d-46fe-a1a7-d963864116d0" targetNamespace="http://schemas.microsoft.com/office/2006/metadata/properties" ma:root="true" ma:fieldsID="cb4850927695dde239385a69cd9a0e9d" ns2:_="" ns3:_="">
    <xsd:import namespace="580b2653-2a6f-4245-916b-87035e383f1a"/>
    <xsd:import namespace="e5c8256e-c48d-46fe-a1a7-d963864116d0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0b2653-2a6f-4245-916b-87035e383f1a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88d0f230-8c22-4e9e-affb-a464a7e9059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5c8256e-c48d-46fe-a1a7-d963864116d0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558ab5c3-e20b-425b-9554-8abf36daeb5b}" ma:internalName="TaxCatchAll" ma:showField="CatchAllData" ma:web="e5c8256e-c48d-46fe-a1a7-d963864116d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5c8256e-c48d-46fe-a1a7-d963864116d0" xsi:nil="true"/>
    <lcf76f155ced4ddcb4097134ff3c332f xmlns="580b2653-2a6f-4245-916b-87035e383f1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23427D8-A493-496E-8373-7DD538C1E92E}"/>
</file>

<file path=customXml/itemProps2.xml><?xml version="1.0" encoding="utf-8"?>
<ds:datastoreItem xmlns:ds="http://schemas.openxmlformats.org/officeDocument/2006/customXml" ds:itemID="{E5287C74-FBF7-4C01-A1C8-91A93547882B}"/>
</file>

<file path=customXml/itemProps3.xml><?xml version="1.0" encoding="utf-8"?>
<ds:datastoreItem xmlns:ds="http://schemas.openxmlformats.org/officeDocument/2006/customXml" ds:itemID="{B183E97B-5331-4FE3-AA8A-FDE74D5AF264}"/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0x010100C709929DCD0EE444950B7A593C3DE464</vt:lpwstr>
  </property>
</Properties>
</file>