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g"/>
  <Default Extension="mov" ContentType="application/movie"/>
  <Default Extension="pdf" ContentType="application/pdf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1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</p:sldIdLst>
  <p:sldSz cx="9232900" cy="23749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customXml" Target="../customXml/item3.xml"/><Relationship Id="rId3" Type="http://schemas.openxmlformats.org/officeDocument/2006/relationships/commentAuthors" Target="commentAuthors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2.xml"/><Relationship Id="rId2" Type="http://schemas.openxmlformats.org/officeDocument/2006/relationships/viewProps" Target="viewProps.xml"/><Relationship Id="rId1" Type="http://schemas.openxmlformats.org/officeDocument/2006/relationships/presProps" Target="presProps.xml"/><Relationship Id="rId6" Type="http://schemas.openxmlformats.org/officeDocument/2006/relationships/theme" Target="theme/theme1.xml"/><Relationship Id="rId11" Type="http://schemas.openxmlformats.org/officeDocument/2006/relationships/customXml" Target="../customXml/item1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3.xml"/><Relationship Id="rId4" Type="http://schemas.openxmlformats.org/officeDocument/2006/relationships/tableStyles" Target="tableStyles.xml"/><Relationship Id="rId9" Type="http://schemas.openxmlformats.org/officeDocument/2006/relationships/slide" Target="slides/slide2.xml"/>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j-lt"/>
        <a:ea typeface="+mj-ea"/>
        <a:cs typeface="+mj-cs"/>
        <a:sym typeface="Calibri"/>
      </a:defRPr>
    </a:lvl1pPr>
    <a:lvl2pPr indent="228600" defTabSz="457200" latinLnBrk="0">
      <a:defRPr sz="1200">
        <a:latin typeface="+mj-lt"/>
        <a:ea typeface="+mj-ea"/>
        <a:cs typeface="+mj-cs"/>
        <a:sym typeface="Calibri"/>
      </a:defRPr>
    </a:lvl2pPr>
    <a:lvl3pPr indent="457200" defTabSz="457200" latinLnBrk="0">
      <a:defRPr sz="1200">
        <a:latin typeface="+mj-lt"/>
        <a:ea typeface="+mj-ea"/>
        <a:cs typeface="+mj-cs"/>
        <a:sym typeface="Calibri"/>
      </a:defRPr>
    </a:lvl3pPr>
    <a:lvl4pPr indent="685800" defTabSz="457200" latinLnBrk="0">
      <a:defRPr sz="1200">
        <a:latin typeface="+mj-lt"/>
        <a:ea typeface="+mj-ea"/>
        <a:cs typeface="+mj-cs"/>
        <a:sym typeface="Calibri"/>
      </a:defRPr>
    </a:lvl4pPr>
    <a:lvl5pPr indent="914400" defTabSz="457200" latinLnBrk="0">
      <a:defRPr sz="1200">
        <a:latin typeface="+mj-lt"/>
        <a:ea typeface="+mj-ea"/>
        <a:cs typeface="+mj-cs"/>
        <a:sym typeface="Calibri"/>
      </a:defRPr>
    </a:lvl5pPr>
    <a:lvl6pPr indent="1143000" defTabSz="457200" latinLnBrk="0">
      <a:defRPr sz="1200">
        <a:latin typeface="+mj-lt"/>
        <a:ea typeface="+mj-ea"/>
        <a:cs typeface="+mj-cs"/>
        <a:sym typeface="Calibri"/>
      </a:defRPr>
    </a:lvl6pPr>
    <a:lvl7pPr indent="1371600" defTabSz="457200" latinLnBrk="0">
      <a:defRPr sz="1200">
        <a:latin typeface="+mj-lt"/>
        <a:ea typeface="+mj-ea"/>
        <a:cs typeface="+mj-cs"/>
        <a:sym typeface="Calibri"/>
      </a:defRPr>
    </a:lvl7pPr>
    <a:lvl8pPr indent="1600200" defTabSz="457200" latinLnBrk="0">
      <a:defRPr sz="1200">
        <a:latin typeface="+mj-lt"/>
        <a:ea typeface="+mj-ea"/>
        <a:cs typeface="+mj-cs"/>
        <a:sym typeface="Calibri"/>
      </a:defRPr>
    </a:lvl8pPr>
    <a:lvl9pPr indent="1828800" defTabSz="4572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154905" y="389708"/>
            <a:ext cx="6929440" cy="829029"/>
          </a:xfrm>
          <a:prstGeom prst="rect">
            <a:avLst/>
          </a:prstGeom>
        </p:spPr>
        <p:txBody>
          <a:bodyPr anchor="b"/>
          <a:lstStyle>
            <a:lvl1pPr algn="ctr">
              <a:defRPr sz="20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154905" y="1250707"/>
            <a:ext cx="6929440" cy="574918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800"/>
            </a:lvl1pPr>
            <a:lvl2pPr marL="0" indent="158739" algn="ctr">
              <a:buSzTx/>
              <a:buFontTx/>
              <a:buNone/>
              <a:defRPr sz="800"/>
            </a:lvl2pPr>
            <a:lvl3pPr marL="0" indent="317479" algn="ctr">
              <a:buSzTx/>
              <a:buFontTx/>
              <a:buNone/>
              <a:defRPr sz="800"/>
            </a:lvl3pPr>
            <a:lvl4pPr marL="0" indent="476220" algn="ctr">
              <a:buSzTx/>
              <a:buFontTx/>
              <a:buNone/>
              <a:defRPr sz="800"/>
            </a:lvl4pPr>
            <a:lvl5pPr marL="0" indent="634959" algn="ctr">
              <a:buSzTx/>
              <a:buFontTx/>
              <a:buNone/>
              <a:defRPr sz="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630385" y="593659"/>
            <a:ext cx="7968855" cy="990535"/>
          </a:xfrm>
          <a:prstGeom prst="rect">
            <a:avLst/>
          </a:prstGeom>
        </p:spPr>
        <p:txBody>
          <a:bodyPr anchor="b"/>
          <a:lstStyle>
            <a:lvl1pPr>
              <a:defRPr sz="2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630385" y="1593563"/>
            <a:ext cx="7968855" cy="52089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800">
                <a:solidFill>
                  <a:srgbClr val="888888"/>
                </a:solidFill>
              </a:defRPr>
            </a:lvl1pPr>
            <a:lvl2pPr marL="0" indent="158739">
              <a:buSzTx/>
              <a:buFontTx/>
              <a:buNone/>
              <a:defRPr sz="800">
                <a:solidFill>
                  <a:srgbClr val="888888"/>
                </a:solidFill>
              </a:defRPr>
            </a:lvl2pPr>
            <a:lvl3pPr marL="0" indent="317479">
              <a:buSzTx/>
              <a:buFontTx/>
              <a:buNone/>
              <a:defRPr sz="800">
                <a:solidFill>
                  <a:srgbClr val="888888"/>
                </a:solidFill>
              </a:defRPr>
            </a:lvl3pPr>
            <a:lvl4pPr marL="0" indent="476220">
              <a:buSzTx/>
              <a:buFontTx/>
              <a:buNone/>
              <a:defRPr sz="800">
                <a:solidFill>
                  <a:srgbClr val="888888"/>
                </a:solidFill>
              </a:defRPr>
            </a:lvl4pPr>
            <a:lvl5pPr marL="0" indent="634959">
              <a:buSzTx/>
              <a:buFontTx/>
              <a:buNone/>
              <a:defRPr sz="800"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635199" y="633897"/>
            <a:ext cx="3926681" cy="1510883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636401" y="126780"/>
            <a:ext cx="7968855" cy="460265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636401" y="583736"/>
            <a:ext cx="3908637" cy="28608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800"/>
            </a:lvl1pPr>
            <a:lvl2pPr marL="0" indent="158739">
              <a:buSzTx/>
              <a:buFontTx/>
              <a:buNone/>
              <a:defRPr b="1" sz="800"/>
            </a:lvl2pPr>
            <a:lvl3pPr marL="0" indent="317479">
              <a:buSzTx/>
              <a:buFontTx/>
              <a:buNone/>
              <a:defRPr b="1" sz="800"/>
            </a:lvl3pPr>
            <a:lvl4pPr marL="0" indent="476220">
              <a:buSzTx/>
              <a:buFontTx/>
              <a:buNone/>
              <a:defRPr b="1" sz="800"/>
            </a:lvl4pPr>
            <a:lvl5pPr marL="0" indent="634959">
              <a:buSzTx/>
              <a:buFontTx/>
              <a:buNone/>
              <a:defRPr b="1" sz="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4677369" y="583736"/>
            <a:ext cx="3927886" cy="28608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8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636401" y="158750"/>
            <a:ext cx="2979899" cy="555625"/>
          </a:xfrm>
          <a:prstGeom prst="rect">
            <a:avLst/>
          </a:prstGeom>
        </p:spPr>
        <p:txBody>
          <a:bodyPr anchor="b"/>
          <a:lstStyle>
            <a:lvl1pPr>
              <a:defRPr sz="11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3927885" y="342856"/>
            <a:ext cx="4677370" cy="1692232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  <a:lvl2pPr marL="255747" indent="-97007">
              <a:defRPr sz="1100"/>
            </a:lvl2pPr>
            <a:lvl3pPr marL="426613" indent="-109133">
              <a:defRPr sz="1100"/>
            </a:lvl3pPr>
            <a:lvl4pPr marL="621730" indent="-145511">
              <a:defRPr sz="1100"/>
            </a:lvl4pPr>
            <a:lvl5pPr marL="780470" indent="-145511">
              <a:defRPr sz="11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636401" y="714375"/>
            <a:ext cx="2979899" cy="132346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5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636401" y="158750"/>
            <a:ext cx="2979899" cy="555625"/>
          </a:xfrm>
          <a:prstGeom prst="rect">
            <a:avLst/>
          </a:prstGeom>
        </p:spPr>
        <p:txBody>
          <a:bodyPr anchor="b"/>
          <a:lstStyle>
            <a:lvl1pPr>
              <a:defRPr sz="11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3927885" y="342856"/>
            <a:ext cx="4677370" cy="1692232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636401" y="714375"/>
            <a:ext cx="2979899" cy="132346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500"/>
            </a:lvl1pPr>
            <a:lvl2pPr marL="0" indent="158739">
              <a:buSzTx/>
              <a:buFontTx/>
              <a:buNone/>
              <a:defRPr sz="500"/>
            </a:lvl2pPr>
            <a:lvl3pPr marL="0" indent="317479">
              <a:buSzTx/>
              <a:buFontTx/>
              <a:buNone/>
              <a:defRPr sz="500"/>
            </a:lvl3pPr>
            <a:lvl4pPr marL="0" indent="476220">
              <a:buSzTx/>
              <a:buFontTx/>
              <a:buNone/>
              <a:defRPr sz="500"/>
            </a:lvl4pPr>
            <a:lvl5pPr marL="0" indent="634959">
              <a:buSzTx/>
              <a:buFontTx/>
              <a:buNone/>
              <a:defRPr sz="5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635199" y="126780"/>
            <a:ext cx="7968854" cy="4602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635199" y="633897"/>
            <a:ext cx="7968854" cy="1510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8448417" y="2198591"/>
            <a:ext cx="155635" cy="14373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4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31747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l" defTabSz="31747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31747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31747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31747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31747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31747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31747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31747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79369" marR="0" indent="-79369" algn="l" defTabSz="317479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248031" marR="0" indent="-89291" algn="l" defTabSz="317479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436534" marR="0" indent="-119054" algn="l" defTabSz="317479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595274" marR="0" indent="-119055" algn="l" defTabSz="317479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754014" marR="0" indent="-119055" algn="l" defTabSz="317479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912753" marR="0" indent="-119054" algn="l" defTabSz="317479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1071493" marR="0" indent="-119054" algn="l" defTabSz="317479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1230234" marR="0" indent="-119054" algn="l" defTabSz="317479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1388973" marR="0" indent="-119054" algn="l" defTabSz="317479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1"/>
          <p:cNvSpPr txBox="1"/>
          <p:nvPr/>
        </p:nvSpPr>
        <p:spPr>
          <a:xfrm>
            <a:off x="1540642" y="128796"/>
            <a:ext cx="6157965" cy="21279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1200"/>
            </a:pPr>
            <a:r>
              <a:t>India Energy Week 2026 Editable exhibitor banner – 970 px x 250 px</a:t>
            </a:r>
          </a:p>
          <a:p>
            <a:pPr>
              <a:defRPr sz="1200"/>
            </a:pPr>
          </a:p>
          <a:p>
            <a:pPr>
              <a:defRPr sz="1200">
                <a:solidFill>
                  <a:srgbClr val="FF0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Please note: The image in the PPT might look blurry until you save it as an image, then it will show in the correct banner size.</a:t>
            </a:r>
          </a:p>
          <a:p>
            <a:pPr>
              <a:defRPr b="1" sz="1200"/>
            </a:pPr>
            <a:r>
              <a:t>To edit your banner:</a:t>
            </a:r>
          </a:p>
          <a:p>
            <a:pPr>
              <a:defRPr sz="1200"/>
            </a:pPr>
            <a:r>
              <a:t>Please insert your stand number and logo in the white spaces of the next slide.</a:t>
            </a:r>
          </a:p>
          <a:p>
            <a:pPr>
              <a:defRPr sz="1200"/>
            </a:pPr>
          </a:p>
          <a:p>
            <a:pPr>
              <a:defRPr b="1" sz="1200"/>
            </a:pPr>
            <a:r>
              <a:t>To save your banner:</a:t>
            </a:r>
          </a:p>
          <a:p>
            <a:pPr marL="5641" indent="-5641">
              <a:buSzPct val="100000"/>
              <a:buFont typeface="Arial"/>
              <a:buChar char="•"/>
              <a:defRPr sz="1200"/>
            </a:pPr>
            <a:r>
              <a:t>Click on ‘File’ &gt; ‘Save as’</a:t>
            </a:r>
          </a:p>
          <a:p>
            <a:pPr marL="5641" indent="-5641">
              <a:buSzPct val="100000"/>
              <a:buFont typeface="Arial"/>
              <a:buChar char="•"/>
              <a:defRPr sz="1200"/>
            </a:pPr>
            <a:r>
              <a:t>Choose your file destination</a:t>
            </a:r>
          </a:p>
          <a:p>
            <a:pPr marL="5641" indent="-5641">
              <a:buSzPct val="100000"/>
              <a:buFont typeface="Arial"/>
              <a:buChar char="•"/>
              <a:defRPr sz="1200"/>
            </a:pPr>
            <a:r>
              <a:t>Under ‘Save as file type’ choose JPEG or PNG</a:t>
            </a:r>
          </a:p>
        </p:txBody>
      </p:sp>
      <p:pic>
        <p:nvPicPr>
          <p:cNvPr id="95" name="logo-iew.png" descr="logo-iew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202978" y="340923"/>
            <a:ext cx="1087418" cy="10874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970x250.pdf" descr="970x25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0"/>
            <a:ext cx="9239251" cy="2381250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TextBox 5"/>
          <p:cNvSpPr txBox="1"/>
          <p:nvPr/>
        </p:nvSpPr>
        <p:spPr>
          <a:xfrm>
            <a:off x="7389352" y="1059180"/>
            <a:ext cx="1205298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1100">
                <a:solidFill>
                  <a:srgbClr val="1F325E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LOGO</a:t>
            </a:r>
          </a:p>
        </p:txBody>
      </p:sp>
      <p:sp>
        <p:nvSpPr>
          <p:cNvPr id="99" name="TextBox 7"/>
          <p:cNvSpPr txBox="1"/>
          <p:nvPr/>
        </p:nvSpPr>
        <p:spPr>
          <a:xfrm>
            <a:off x="3681345" y="1422837"/>
            <a:ext cx="1895610" cy="320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15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STAND No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970X250.pdf" descr="970X25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0"/>
            <a:ext cx="9239251" cy="2381250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extBox 6"/>
          <p:cNvSpPr txBox="1"/>
          <p:nvPr/>
        </p:nvSpPr>
        <p:spPr>
          <a:xfrm>
            <a:off x="3876177" y="1249081"/>
            <a:ext cx="3861345" cy="421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2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STAND No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2013 - 2022 Theme">
  <a:themeElements>
    <a:clrScheme name="Office 2013 - 2022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2013 - 2022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2013 - 2022 Theme">
  <a:themeElements>
    <a:clrScheme name="Office 2013 - 2022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2013 - 2022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09929DCD0EE444950B7A593C3DE464" ma:contentTypeVersion="15" ma:contentTypeDescription="Create a new document." ma:contentTypeScope="" ma:versionID="02340b0ed5b2e6d1205ccdeafd421bc7">
  <xsd:schema xmlns:xsd="http://www.w3.org/2001/XMLSchema" xmlns:xs="http://www.w3.org/2001/XMLSchema" xmlns:p="http://schemas.microsoft.com/office/2006/metadata/properties" xmlns:ns2="580b2653-2a6f-4245-916b-87035e383f1a" xmlns:ns3="e5c8256e-c48d-46fe-a1a7-d963864116d0" targetNamespace="http://schemas.microsoft.com/office/2006/metadata/properties" ma:root="true" ma:fieldsID="cb4850927695dde239385a69cd9a0e9d" ns2:_="" ns3:_="">
    <xsd:import namespace="580b2653-2a6f-4245-916b-87035e383f1a"/>
    <xsd:import namespace="e5c8256e-c48d-46fe-a1a7-d963864116d0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0b2653-2a6f-4245-916b-87035e383f1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8d0f230-8c22-4e9e-affb-a464a7e905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c8256e-c48d-46fe-a1a7-d963864116d0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58ab5c3-e20b-425b-9554-8abf36daeb5b}" ma:internalName="TaxCatchAll" ma:showField="CatchAllData" ma:web="e5c8256e-c48d-46fe-a1a7-d963864116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5c8256e-c48d-46fe-a1a7-d963864116d0" xsi:nil="true"/>
    <lcf76f155ced4ddcb4097134ff3c332f xmlns="580b2653-2a6f-4245-916b-87035e383f1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F6163D0-5188-4D3F-B2A9-AC7A21AFBBA2}"/>
</file>

<file path=customXml/itemProps2.xml><?xml version="1.0" encoding="utf-8"?>
<ds:datastoreItem xmlns:ds="http://schemas.openxmlformats.org/officeDocument/2006/customXml" ds:itemID="{92A3C250-A3C8-4156-9476-BF030A9966A4}"/>
</file>

<file path=customXml/itemProps3.xml><?xml version="1.0" encoding="utf-8"?>
<ds:datastoreItem xmlns:ds="http://schemas.openxmlformats.org/officeDocument/2006/customXml" ds:itemID="{DA27D2DE-93A2-46CC-929C-B4CA6AED6E25}"/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0x010100C709929DCD0EE444950B7A593C3DE464</vt:lpwstr>
  </property>
</Properties>
</file>