
<file path=[Content_Types].xml><?xml version="1.0" encoding="utf-8"?>
<Types xmlns="http://schemas.openxmlformats.org/package/2006/content-types">
  <Default Extension="bmp" ContentType="image/bmp"/>
  <Default Extension="gif" ContentType="image/gif"/>
  <Default Extension="jpeg" ContentType="image/jpg"/>
  <Default Extension="mov" ContentType="application/movie"/>
  <Default Extension="pdf" ContentType="application/pdf"/>
  <Default Extension="png" ContentType="image/png"/>
  <Default Extension="rels" ContentType="application/vnd.openxmlformats-package.relationships+xml"/>
  <Default Extension="tif" ContentType="image/tif"/>
  <Default Extension="vml" ContentType="application/vnd.openxmlformats-officedocument.vmlDrawing"/>
  <Default Extension="xlsx" ContentType="application/vnd.openxmlformats-officedocument.spreadsheetml.sheet"/>
  <Default Extension="xml" ContentType="application/xml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notesMasters/notesMaster1.xml" ContentType="application/vnd.openxmlformats-officedocument.presentationml.notesMaster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1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</p:sldIdLst>
  <p:sldSz cx="2857500" cy="5715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1pPr>
    <a:lvl2pPr marL="0" marR="0" indent="4572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2pPr>
    <a:lvl3pPr marL="0" marR="0" indent="9144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3pPr>
    <a:lvl4pPr marL="0" marR="0" indent="13716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4pPr>
    <a:lvl5pPr marL="0" marR="0" indent="18288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5pPr>
    <a:lvl6pPr marL="0" marR="0" indent="22860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6pPr>
    <a:lvl7pPr marL="0" marR="0" indent="27432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7pPr>
    <a:lvl8pPr marL="0" marR="0" indent="32004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8pPr>
    <a:lvl9pPr marL="0" marR="0" indent="36576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DD4EA"/>
          </a:solidFill>
        </a:fill>
      </a:tcStyle>
    </a:wholeTbl>
    <a:band2H>
      <a:tcTxStyle b="def" i="def"/>
      <a:tcStyle>
        <a:tcBdr/>
        <a:fill>
          <a:solidFill>
            <a:srgbClr val="E8EBF5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E0E0E0"/>
          </a:solidFill>
        </a:fill>
      </a:tcStyle>
    </a:wholeTbl>
    <a:band2H>
      <a:tcTxStyle b="def" i="def"/>
      <a:tcStyle>
        <a:tcBdr/>
        <a:fill>
          <a:solidFill>
            <a:srgbClr val="F0F0F0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4E2CE"/>
          </a:solidFill>
        </a:fill>
      </a:tcStyle>
    </a:wholeTbl>
    <a:band2H>
      <a:tcTxStyle b="def" i="def"/>
      <a:tcStyle>
        <a:tcBdr/>
        <a:fill>
          <a:solidFill>
            <a:srgbClr val="EBF1E8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 b="def" i="def"/>
      <a:tcStyle>
        <a:tcBdr/>
        <a:fill>
          <a:solidFill>
            <a:srgbClr val="E6E6E6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customXml" Target="../customXml/item3.xml"/><Relationship Id="rId3" Type="http://schemas.openxmlformats.org/officeDocument/2006/relationships/commentAuthors" Target="commentAuthors.xml"/><Relationship Id="rId7" Type="http://schemas.openxmlformats.org/officeDocument/2006/relationships/notesMaster" Target="notesMasters/notesMaster1.xml"/><Relationship Id="rId12" Type="http://schemas.openxmlformats.org/officeDocument/2006/relationships/customXml" Target="../customXml/item2.xml"/><Relationship Id="rId2" Type="http://schemas.openxmlformats.org/officeDocument/2006/relationships/viewProps" Target="viewProps.xml"/><Relationship Id="rId1" Type="http://schemas.openxmlformats.org/officeDocument/2006/relationships/presProps" Target="presProps.xml"/><Relationship Id="rId6" Type="http://schemas.openxmlformats.org/officeDocument/2006/relationships/theme" Target="theme/theme1.xml"/><Relationship Id="rId11" Type="http://schemas.openxmlformats.org/officeDocument/2006/relationships/customXml" Target="../customXml/item1.xml"/><Relationship Id="rId5" Type="http://schemas.openxmlformats.org/officeDocument/2006/relationships/slideMaster" Target="slideMasters/slideMaster1.xml"/><Relationship Id="rId10" Type="http://schemas.openxmlformats.org/officeDocument/2006/relationships/slide" Target="slides/slide3.xml"/><Relationship Id="rId4" Type="http://schemas.openxmlformats.org/officeDocument/2006/relationships/tableStyles" Target="tableStyles.xml"/><Relationship Id="rId9" Type="http://schemas.openxmlformats.org/officeDocument/2006/relationships/slide" Target="slides/slide2.xml"/></Relationships>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Shape 91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92" name="Shape 92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defRPr sz="1200">
        <a:latin typeface="+mj-lt"/>
        <a:ea typeface="+mj-ea"/>
        <a:cs typeface="+mj-cs"/>
        <a:sym typeface="Calibri"/>
      </a:defRPr>
    </a:lvl1pPr>
    <a:lvl2pPr indent="228600" defTabSz="457200" latinLnBrk="0">
      <a:defRPr sz="1200">
        <a:latin typeface="+mj-lt"/>
        <a:ea typeface="+mj-ea"/>
        <a:cs typeface="+mj-cs"/>
        <a:sym typeface="Calibri"/>
      </a:defRPr>
    </a:lvl2pPr>
    <a:lvl3pPr indent="457200" defTabSz="457200" latinLnBrk="0">
      <a:defRPr sz="1200">
        <a:latin typeface="+mj-lt"/>
        <a:ea typeface="+mj-ea"/>
        <a:cs typeface="+mj-cs"/>
        <a:sym typeface="Calibri"/>
      </a:defRPr>
    </a:lvl3pPr>
    <a:lvl4pPr indent="685800" defTabSz="457200" latinLnBrk="0">
      <a:defRPr sz="1200">
        <a:latin typeface="+mj-lt"/>
        <a:ea typeface="+mj-ea"/>
        <a:cs typeface="+mj-cs"/>
        <a:sym typeface="Calibri"/>
      </a:defRPr>
    </a:lvl4pPr>
    <a:lvl5pPr indent="914400" defTabSz="457200" latinLnBrk="0">
      <a:defRPr sz="1200">
        <a:latin typeface="+mj-lt"/>
        <a:ea typeface="+mj-ea"/>
        <a:cs typeface="+mj-cs"/>
        <a:sym typeface="Calibri"/>
      </a:defRPr>
    </a:lvl5pPr>
    <a:lvl6pPr indent="1143000" defTabSz="457200" latinLnBrk="0">
      <a:defRPr sz="1200">
        <a:latin typeface="+mj-lt"/>
        <a:ea typeface="+mj-ea"/>
        <a:cs typeface="+mj-cs"/>
        <a:sym typeface="Calibri"/>
      </a:defRPr>
    </a:lvl6pPr>
    <a:lvl7pPr indent="1371600" defTabSz="457200" latinLnBrk="0">
      <a:defRPr sz="1200">
        <a:latin typeface="+mj-lt"/>
        <a:ea typeface="+mj-ea"/>
        <a:cs typeface="+mj-cs"/>
        <a:sym typeface="Calibri"/>
      </a:defRPr>
    </a:lvl7pPr>
    <a:lvl8pPr indent="1600200" defTabSz="457200" latinLnBrk="0">
      <a:defRPr sz="1200">
        <a:latin typeface="+mj-lt"/>
        <a:ea typeface="+mj-ea"/>
        <a:cs typeface="+mj-cs"/>
        <a:sym typeface="Calibri"/>
      </a:defRPr>
    </a:lvl8pPr>
    <a:lvl9pPr indent="1828800" defTabSz="457200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itle" showMasterSp="1" showMasterPhAnim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/>
          <p:nvPr>
            <p:ph type="title"/>
          </p:nvPr>
        </p:nvSpPr>
        <p:spPr>
          <a:xfrm>
            <a:off x="214313" y="935302"/>
            <a:ext cx="2428876" cy="1989667"/>
          </a:xfrm>
          <a:prstGeom prst="rect">
            <a:avLst/>
          </a:prstGeom>
        </p:spPr>
        <p:txBody>
          <a:bodyPr anchor="b"/>
          <a:lstStyle>
            <a:lvl1pPr algn="ctr">
              <a:defRPr sz="1800"/>
            </a:lvl1pPr>
          </a:lstStyle>
          <a:p>
            <a:pPr/>
            <a:r>
              <a:t>Title Text</a:t>
            </a:r>
          </a:p>
        </p:txBody>
      </p:sp>
      <p:sp>
        <p:nvSpPr>
          <p:cNvPr id="12" name="Body Level One…"/>
          <p:cNvSpPr txBox="1"/>
          <p:nvPr>
            <p:ph type="body" sz="quarter" idx="1"/>
          </p:nvPr>
        </p:nvSpPr>
        <p:spPr>
          <a:xfrm>
            <a:off x="357188" y="3001697"/>
            <a:ext cx="2143126" cy="1379803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FontTx/>
              <a:buNone/>
              <a:defRPr sz="700"/>
            </a:lvl1pPr>
            <a:lvl2pPr marL="0" indent="142875" algn="ctr">
              <a:buSzTx/>
              <a:buFontTx/>
              <a:buNone/>
              <a:defRPr sz="700"/>
            </a:lvl2pPr>
            <a:lvl3pPr marL="0" indent="285750" algn="ctr">
              <a:buSzTx/>
              <a:buFontTx/>
              <a:buNone/>
              <a:defRPr sz="700"/>
            </a:lvl3pPr>
            <a:lvl4pPr marL="0" indent="428625" algn="ctr">
              <a:buSzTx/>
              <a:buFontTx/>
              <a:buNone/>
              <a:defRPr sz="700"/>
            </a:lvl4pPr>
            <a:lvl5pPr marL="0" indent="571500" algn="ctr">
              <a:buSzTx/>
              <a:buFontTx/>
              <a:buNone/>
              <a:defRPr sz="7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21" name="Body Level One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2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Text"/>
          <p:cNvSpPr txBox="1"/>
          <p:nvPr>
            <p:ph type="title"/>
          </p:nvPr>
        </p:nvSpPr>
        <p:spPr>
          <a:xfrm>
            <a:off x="194965" y="1424782"/>
            <a:ext cx="2464594" cy="2377283"/>
          </a:xfrm>
          <a:prstGeom prst="rect">
            <a:avLst/>
          </a:prstGeom>
        </p:spPr>
        <p:txBody>
          <a:bodyPr anchor="b"/>
          <a:lstStyle>
            <a:lvl1pPr>
              <a:defRPr sz="1800"/>
            </a:lvl1pPr>
          </a:lstStyle>
          <a:p>
            <a:pPr/>
            <a:r>
              <a:t>Title Text</a:t>
            </a:r>
          </a:p>
        </p:txBody>
      </p:sp>
      <p:sp>
        <p:nvSpPr>
          <p:cNvPr id="30" name="Body Level One…"/>
          <p:cNvSpPr txBox="1"/>
          <p:nvPr>
            <p:ph type="body" sz="quarter" idx="1"/>
          </p:nvPr>
        </p:nvSpPr>
        <p:spPr>
          <a:xfrm>
            <a:off x="194965" y="3824554"/>
            <a:ext cx="2464594" cy="1250157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700"/>
            </a:lvl1pPr>
            <a:lvl2pPr marL="0" indent="142875">
              <a:buSzTx/>
              <a:buFontTx/>
              <a:buNone/>
              <a:defRPr sz="700"/>
            </a:lvl2pPr>
            <a:lvl3pPr marL="0" indent="285750">
              <a:buSzTx/>
              <a:buFontTx/>
              <a:buNone/>
              <a:defRPr sz="700"/>
            </a:lvl3pPr>
            <a:lvl4pPr marL="0" indent="428625">
              <a:buSzTx/>
              <a:buFontTx/>
              <a:buNone/>
              <a:defRPr sz="700"/>
            </a:lvl4pPr>
            <a:lvl5pPr marL="0" indent="571500">
              <a:buSzTx/>
              <a:buFontTx/>
              <a:buNone/>
              <a:defRPr sz="7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1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39" name="Body Level One…"/>
          <p:cNvSpPr txBox="1"/>
          <p:nvPr>
            <p:ph type="body" sz="half" idx="1"/>
          </p:nvPr>
        </p:nvSpPr>
        <p:spPr>
          <a:xfrm>
            <a:off x="196453" y="1521354"/>
            <a:ext cx="1214438" cy="3626116"/>
          </a:xfrm>
          <a:prstGeom prst="rect">
            <a:avLst/>
          </a:prstGeom>
        </p:spPr>
        <p:txBody>
          <a:bodyPr/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0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Title Text"/>
          <p:cNvSpPr txBox="1"/>
          <p:nvPr>
            <p:ph type="title"/>
          </p:nvPr>
        </p:nvSpPr>
        <p:spPr>
          <a:xfrm>
            <a:off x="196825" y="304272"/>
            <a:ext cx="2464594" cy="1104636"/>
          </a:xfrm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48" name="Body Level One…"/>
          <p:cNvSpPr txBox="1"/>
          <p:nvPr>
            <p:ph type="body" sz="quarter" idx="1"/>
          </p:nvPr>
        </p:nvSpPr>
        <p:spPr>
          <a:xfrm>
            <a:off x="196825" y="1400969"/>
            <a:ext cx="1208857" cy="686594"/>
          </a:xfrm>
          <a:prstGeom prst="rect">
            <a:avLst/>
          </a:prstGeom>
        </p:spPr>
        <p:txBody>
          <a:bodyPr anchor="b"/>
          <a:lstStyle>
            <a:lvl1pPr marL="0" indent="0">
              <a:buSzTx/>
              <a:buFontTx/>
              <a:buNone/>
              <a:defRPr b="1" sz="700"/>
            </a:lvl1pPr>
            <a:lvl2pPr marL="0" indent="142875">
              <a:buSzTx/>
              <a:buFontTx/>
              <a:buNone/>
              <a:defRPr b="1" sz="700"/>
            </a:lvl2pPr>
            <a:lvl3pPr marL="0" indent="285750">
              <a:buSzTx/>
              <a:buFontTx/>
              <a:buNone/>
              <a:defRPr b="1" sz="700"/>
            </a:lvl3pPr>
            <a:lvl4pPr marL="0" indent="428625">
              <a:buSzTx/>
              <a:buFontTx/>
              <a:buNone/>
              <a:defRPr b="1" sz="700"/>
            </a:lvl4pPr>
            <a:lvl5pPr marL="0" indent="571500">
              <a:buSzTx/>
              <a:buFontTx/>
              <a:buNone/>
              <a:defRPr b="1" sz="7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9" name="Text Placeholder 4"/>
          <p:cNvSpPr/>
          <p:nvPr>
            <p:ph type="body" sz="quarter" idx="21"/>
          </p:nvPr>
        </p:nvSpPr>
        <p:spPr>
          <a:xfrm>
            <a:off x="1446609" y="1400969"/>
            <a:ext cx="1214810" cy="686594"/>
          </a:xfrm>
          <a:prstGeom prst="rect">
            <a:avLst/>
          </a:prstGeom>
        </p:spPr>
        <p:txBody>
          <a:bodyPr anchor="b"/>
          <a:lstStyle/>
          <a:p>
            <a:pPr marL="0" indent="0">
              <a:buSzTx/>
              <a:buFontTx/>
              <a:buNone/>
              <a:defRPr b="1" sz="700"/>
            </a:pPr>
          </a:p>
        </p:txBody>
      </p:sp>
      <p:sp>
        <p:nvSpPr>
          <p:cNvPr id="50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58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Title Text"/>
          <p:cNvSpPr txBox="1"/>
          <p:nvPr>
            <p:ph type="title"/>
          </p:nvPr>
        </p:nvSpPr>
        <p:spPr>
          <a:xfrm>
            <a:off x="196825" y="381000"/>
            <a:ext cx="921618" cy="1333500"/>
          </a:xfrm>
          <a:prstGeom prst="rect">
            <a:avLst/>
          </a:prstGeom>
        </p:spPr>
        <p:txBody>
          <a:bodyPr anchor="b"/>
          <a:lstStyle>
            <a:lvl1pPr>
              <a:defRPr sz="1000"/>
            </a:lvl1pPr>
          </a:lstStyle>
          <a:p>
            <a:pPr/>
            <a:r>
              <a:t>Title Text</a:t>
            </a:r>
          </a:p>
        </p:txBody>
      </p:sp>
      <p:sp>
        <p:nvSpPr>
          <p:cNvPr id="73" name="Body Level One…"/>
          <p:cNvSpPr txBox="1"/>
          <p:nvPr>
            <p:ph type="body" sz="half" idx="1"/>
          </p:nvPr>
        </p:nvSpPr>
        <p:spPr>
          <a:xfrm>
            <a:off x="1214809" y="822855"/>
            <a:ext cx="1446610" cy="4061356"/>
          </a:xfrm>
          <a:prstGeom prst="rect">
            <a:avLst/>
          </a:prstGeom>
        </p:spPr>
        <p:txBody>
          <a:bodyPr/>
          <a:lstStyle>
            <a:lvl1pPr marL="71437" indent="-71437">
              <a:defRPr sz="1000"/>
            </a:lvl1pPr>
            <a:lvl2pPr marL="232172" indent="-89297">
              <a:defRPr sz="1000"/>
            </a:lvl2pPr>
            <a:lvl3pPr marL="387804" indent="-102054">
              <a:defRPr sz="1000"/>
            </a:lvl3pPr>
            <a:lvl4pPr marL="547688" indent="-119063">
              <a:defRPr sz="1000"/>
            </a:lvl4pPr>
            <a:lvl5pPr marL="690563" indent="-119063">
              <a:defRPr sz="10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4" name="Text Placeholder 3"/>
          <p:cNvSpPr/>
          <p:nvPr>
            <p:ph type="body" sz="quarter" idx="21"/>
          </p:nvPr>
        </p:nvSpPr>
        <p:spPr>
          <a:xfrm>
            <a:off x="196825" y="1714500"/>
            <a:ext cx="921618" cy="3176323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FontTx/>
              <a:buNone/>
              <a:defRPr sz="500"/>
            </a:pPr>
          </a:p>
        </p:txBody>
      </p:sp>
      <p:sp>
        <p:nvSpPr>
          <p:cNvPr id="7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Title Text"/>
          <p:cNvSpPr txBox="1"/>
          <p:nvPr>
            <p:ph type="title"/>
          </p:nvPr>
        </p:nvSpPr>
        <p:spPr>
          <a:xfrm>
            <a:off x="196825" y="381000"/>
            <a:ext cx="921618" cy="1333500"/>
          </a:xfrm>
          <a:prstGeom prst="rect">
            <a:avLst/>
          </a:prstGeom>
        </p:spPr>
        <p:txBody>
          <a:bodyPr anchor="b"/>
          <a:lstStyle>
            <a:lvl1pPr>
              <a:defRPr sz="1000"/>
            </a:lvl1pPr>
          </a:lstStyle>
          <a:p>
            <a:pPr/>
            <a:r>
              <a:t>Title Text</a:t>
            </a:r>
          </a:p>
        </p:txBody>
      </p:sp>
      <p:sp>
        <p:nvSpPr>
          <p:cNvPr id="83" name="Picture Placeholder 2"/>
          <p:cNvSpPr/>
          <p:nvPr>
            <p:ph type="pic" sz="half" idx="21"/>
          </p:nvPr>
        </p:nvSpPr>
        <p:spPr>
          <a:xfrm>
            <a:off x="1214809" y="822855"/>
            <a:ext cx="1446610" cy="4061356"/>
          </a:xfrm>
          <a:prstGeom prst="rect">
            <a:avLst/>
          </a:prstGeom>
        </p:spPr>
        <p:txBody>
          <a:bodyPr lIns="91439" rIns="91439">
            <a:noAutofit/>
          </a:bodyPr>
          <a:lstStyle/>
          <a:p>
            <a:pPr/>
          </a:p>
        </p:txBody>
      </p:sp>
      <p:sp>
        <p:nvSpPr>
          <p:cNvPr id="84" name="Body Level One…"/>
          <p:cNvSpPr txBox="1"/>
          <p:nvPr>
            <p:ph type="body" sz="quarter" idx="1"/>
          </p:nvPr>
        </p:nvSpPr>
        <p:spPr>
          <a:xfrm>
            <a:off x="196825" y="1714500"/>
            <a:ext cx="921618" cy="3176323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500"/>
            </a:lvl1pPr>
            <a:lvl2pPr marL="0" indent="142875">
              <a:buSzTx/>
              <a:buFontTx/>
              <a:buNone/>
              <a:defRPr sz="500"/>
            </a:lvl2pPr>
            <a:lvl3pPr marL="0" indent="285750">
              <a:buSzTx/>
              <a:buFontTx/>
              <a:buNone/>
              <a:defRPr sz="500"/>
            </a:lvl3pPr>
            <a:lvl4pPr marL="0" indent="428625">
              <a:buSzTx/>
              <a:buFontTx/>
              <a:buNone/>
              <a:defRPr sz="500"/>
            </a:lvl4pPr>
            <a:lvl5pPr marL="0" indent="571500">
              <a:buSzTx/>
              <a:buFontTx/>
              <a:buNone/>
              <a:defRPr sz="5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8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/>
          <p:nvPr>
            <p:ph type="title"/>
          </p:nvPr>
        </p:nvSpPr>
        <p:spPr>
          <a:xfrm>
            <a:off x="196453" y="304272"/>
            <a:ext cx="2464594" cy="110463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 anchor="ctr">
            <a:normAutofit fontScale="100000" lnSpcReduction="0"/>
          </a:bodyPr>
          <a:lstStyle/>
          <a:p>
            <a:pPr/>
            <a:r>
              <a:t>Title Text</a:t>
            </a:r>
          </a:p>
        </p:txBody>
      </p:sp>
      <p:sp>
        <p:nvSpPr>
          <p:cNvPr id="3" name="Body Level One…"/>
          <p:cNvSpPr txBox="1"/>
          <p:nvPr>
            <p:ph type="body" idx="1"/>
          </p:nvPr>
        </p:nvSpPr>
        <p:spPr>
          <a:xfrm>
            <a:off x="196453" y="1521354"/>
            <a:ext cx="2464594" cy="36261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normAutofit fontScale="100000" lnSpcReduction="0"/>
          </a:bodyPr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/>
          <p:nvPr>
            <p:ph type="sldNum" sz="quarter" idx="2"/>
          </p:nvPr>
        </p:nvSpPr>
        <p:spPr>
          <a:xfrm>
            <a:off x="2518285" y="5382180"/>
            <a:ext cx="142762" cy="133832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lvl1pPr algn="r">
              <a:defRPr sz="300">
                <a:solidFill>
                  <a:srgbClr val="888888"/>
                </a:solidFill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</p:sldLayoutIdLst>
  <p:transition xmlns:p14="http://schemas.microsoft.com/office/powerpoint/2010/main" spd="med" advClick="1"/>
  <p:txStyles>
    <p:titleStyle>
      <a:lvl1pPr marL="0" marR="0" indent="0" algn="l" defTabSz="28575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300" u="none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l" defTabSz="28575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300" u="none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l" defTabSz="28575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300" u="none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l" defTabSz="28575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300" u="none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l" defTabSz="28575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300" u="none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l" defTabSz="28575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300" u="none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l" defTabSz="28575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300" u="none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l" defTabSz="28575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300" u="none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l" defTabSz="28575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300" u="none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71438" marR="0" indent="-71438" algn="l" defTabSz="285750" rtl="0" latinLnBrk="0">
        <a:lnSpc>
          <a:spcPct val="90000"/>
        </a:lnSpc>
        <a:spcBef>
          <a:spcPts val="3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800" u="none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224518" marR="0" indent="-81643" algn="l" defTabSz="285750" rtl="0" latinLnBrk="0">
        <a:lnSpc>
          <a:spcPct val="90000"/>
        </a:lnSpc>
        <a:spcBef>
          <a:spcPts val="3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800" u="none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381000" marR="0" indent="-95250" algn="l" defTabSz="285750" rtl="0" latinLnBrk="0">
        <a:lnSpc>
          <a:spcPct val="90000"/>
        </a:lnSpc>
        <a:spcBef>
          <a:spcPts val="3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800" u="none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542925" marR="0" indent="-114300" algn="l" defTabSz="285750" rtl="0" latinLnBrk="0">
        <a:lnSpc>
          <a:spcPct val="90000"/>
        </a:lnSpc>
        <a:spcBef>
          <a:spcPts val="3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800" u="none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685800" marR="0" indent="-114300" algn="l" defTabSz="285750" rtl="0" latinLnBrk="0">
        <a:lnSpc>
          <a:spcPct val="90000"/>
        </a:lnSpc>
        <a:spcBef>
          <a:spcPts val="3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800" u="none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828675" marR="0" indent="-114300" algn="l" defTabSz="285750" rtl="0" latinLnBrk="0">
        <a:lnSpc>
          <a:spcPct val="90000"/>
        </a:lnSpc>
        <a:spcBef>
          <a:spcPts val="3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800" u="none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971550" marR="0" indent="-114300" algn="l" defTabSz="285750" rtl="0" latinLnBrk="0">
        <a:lnSpc>
          <a:spcPct val="90000"/>
        </a:lnSpc>
        <a:spcBef>
          <a:spcPts val="3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800" u="none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1114425" marR="0" indent="-114300" algn="l" defTabSz="285750" rtl="0" latinLnBrk="0">
        <a:lnSpc>
          <a:spcPct val="90000"/>
        </a:lnSpc>
        <a:spcBef>
          <a:spcPts val="3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800" u="none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1257300" marR="0" indent="-114300" algn="l" defTabSz="285750" rtl="0" latinLnBrk="0">
        <a:lnSpc>
          <a:spcPct val="90000"/>
        </a:lnSpc>
        <a:spcBef>
          <a:spcPts val="3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800" u="none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3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45720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3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91440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3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137160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3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182880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3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228600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3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274320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3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320040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3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365760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3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png"/></Relationships>
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pn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TextBox 1"/>
          <p:cNvSpPr txBox="1"/>
          <p:nvPr/>
        </p:nvSpPr>
        <p:spPr>
          <a:xfrm>
            <a:off x="125191" y="1243091"/>
            <a:ext cx="2618420" cy="41162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>
              <a:defRPr b="1" sz="1400"/>
            </a:pPr>
            <a:r>
              <a:t>India Energy Week 2026 Editable exhibitor banner –300 px x 600 px</a:t>
            </a:r>
          </a:p>
          <a:p>
            <a:pPr>
              <a:defRPr b="1" sz="1400"/>
            </a:pPr>
          </a:p>
          <a:p>
            <a:pPr>
              <a:defRPr sz="1400">
                <a:solidFill>
                  <a:srgbClr val="FF0000"/>
                </a:solidFill>
                <a:latin typeface="Aptos"/>
                <a:ea typeface="Aptos"/>
                <a:cs typeface="Aptos"/>
                <a:sym typeface="Aptos"/>
              </a:defRPr>
            </a:pPr>
            <a:r>
              <a:t>Please note: The image in the PPT might look blurry until you save it as an image, then it will show in the correct banner size.</a:t>
            </a:r>
          </a:p>
          <a:p>
            <a:pPr>
              <a:defRPr sz="1400"/>
            </a:pPr>
          </a:p>
          <a:p>
            <a:pPr>
              <a:defRPr b="1" sz="1400"/>
            </a:pPr>
            <a:r>
              <a:t>To edit your banner:</a:t>
            </a:r>
          </a:p>
          <a:p>
            <a:pPr>
              <a:defRPr sz="1400"/>
            </a:pPr>
            <a:r>
              <a:t>Please insert your stand number and logo in the white spaces of the next slide.</a:t>
            </a:r>
          </a:p>
          <a:p>
            <a:pPr>
              <a:defRPr sz="1400"/>
            </a:pPr>
          </a:p>
          <a:p>
            <a:pPr>
              <a:defRPr b="1" sz="1400"/>
            </a:pPr>
            <a:r>
              <a:t>To save your banner:</a:t>
            </a:r>
          </a:p>
          <a:p>
            <a:pPr marL="35264" indent="-35264">
              <a:buSzPct val="100000"/>
              <a:buFont typeface="Arial"/>
              <a:buChar char="•"/>
              <a:defRPr sz="1400"/>
            </a:pPr>
            <a:r>
              <a:t>Click on ‘File’ &gt; ‘Save as’</a:t>
            </a:r>
          </a:p>
          <a:p>
            <a:pPr marL="35264" indent="-35264">
              <a:buSzPct val="100000"/>
              <a:buFont typeface="Arial"/>
              <a:buChar char="•"/>
              <a:defRPr sz="1400"/>
            </a:pPr>
            <a:r>
              <a:t>Choose your file destination</a:t>
            </a:r>
          </a:p>
          <a:p>
            <a:pPr marL="35264" indent="-35264">
              <a:buSzPct val="100000"/>
              <a:buFont typeface="Arial"/>
              <a:buChar char="•"/>
              <a:defRPr sz="1400"/>
            </a:pPr>
            <a:r>
              <a:t>Under ‘Save as file type’ choose JPEG or PNG</a:t>
            </a:r>
          </a:p>
        </p:txBody>
      </p:sp>
      <p:pic>
        <p:nvPicPr>
          <p:cNvPr id="95" name="logo-iew.png" descr="logo-iew.png"/>
          <p:cNvPicPr>
            <a:picLocks noChangeAspect="1"/>
          </p:cNvPicPr>
          <p:nvPr/>
        </p:nvPicPr>
        <p:blipFill>
          <a:blip r:embed="rId2">
            <a:extLst/>
          </a:blip>
          <a:srcRect l="0" t="0" r="0" b="0"/>
          <a:stretch>
            <a:fillRect/>
          </a:stretch>
        </p:blipFill>
        <p:spPr>
          <a:xfrm>
            <a:off x="202732" y="116375"/>
            <a:ext cx="1087419" cy="1087418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" name="300x600.pdf" descr="300x600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857500" cy="5715000"/>
          </a:xfrm>
          <a:prstGeom prst="rect">
            <a:avLst/>
          </a:prstGeom>
          <a:ln w="12700">
            <a:miter lim="400000"/>
          </a:ln>
        </p:spPr>
      </p:pic>
      <p:sp>
        <p:nvSpPr>
          <p:cNvPr id="98" name="TextBox 5"/>
          <p:cNvSpPr txBox="1"/>
          <p:nvPr/>
        </p:nvSpPr>
        <p:spPr>
          <a:xfrm>
            <a:off x="230010" y="2813102"/>
            <a:ext cx="1667360" cy="2946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b="1" sz="13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/>
            <a:r>
              <a:t>INSERT STAND No</a:t>
            </a:r>
          </a:p>
        </p:txBody>
      </p:sp>
      <p:sp>
        <p:nvSpPr>
          <p:cNvPr id="99" name="TextBox 6"/>
          <p:cNvSpPr txBox="1"/>
          <p:nvPr/>
        </p:nvSpPr>
        <p:spPr>
          <a:xfrm>
            <a:off x="826014" y="4423788"/>
            <a:ext cx="1205473" cy="2565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b="1" sz="1100">
                <a:solidFill>
                  <a:srgbClr val="1F325E"/>
                </a:solidFill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/>
            <a:r>
              <a:t>INSERT LOGO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" name="300X600.pdf" descr="300X600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857500" cy="5715000"/>
          </a:xfrm>
          <a:prstGeom prst="rect">
            <a:avLst/>
          </a:prstGeom>
          <a:ln w="12700">
            <a:miter lim="400000"/>
          </a:ln>
        </p:spPr>
      </p:pic>
      <p:sp>
        <p:nvSpPr>
          <p:cNvPr id="102" name="TextBox 6"/>
          <p:cNvSpPr txBox="1"/>
          <p:nvPr/>
        </p:nvSpPr>
        <p:spPr>
          <a:xfrm>
            <a:off x="237334" y="2811779"/>
            <a:ext cx="2382832" cy="3073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b="1" sz="14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/>
            <a:r>
              <a:t>INSERT STAND No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theme/theme1.xml><?xml version="1.0" encoding="utf-8"?>
<a:theme xmlns:a="http://schemas.openxmlformats.org/drawingml/2006/main" xmlns:r="http://schemas.openxmlformats.org/officeDocument/2006/relationships" name="Office 2013 - 2022 Theme">
  <a:themeElements>
    <a:clrScheme name="Office 2013 - 2022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Office 2013 - 2022 Them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Office 2013 - 2022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 upright="0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 upright="0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Office 2013 - 2022 Theme">
  <a:themeElements>
    <a:clrScheme name="Office 2013 - 2022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Office 2013 - 2022 Them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Office 2013 - 2022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 upright="0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 upright="0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709929DCD0EE444950B7A593C3DE464" ma:contentTypeVersion="15" ma:contentTypeDescription="Create a new document." ma:contentTypeScope="" ma:versionID="02340b0ed5b2e6d1205ccdeafd421bc7">
  <xsd:schema xmlns:xsd="http://www.w3.org/2001/XMLSchema" xmlns:xs="http://www.w3.org/2001/XMLSchema" xmlns:p="http://schemas.microsoft.com/office/2006/metadata/properties" xmlns:ns2="580b2653-2a6f-4245-916b-87035e383f1a" xmlns:ns3="e5c8256e-c48d-46fe-a1a7-d963864116d0" targetNamespace="http://schemas.microsoft.com/office/2006/metadata/properties" ma:root="true" ma:fieldsID="cb4850927695dde239385a69cd9a0e9d" ns2:_="" ns3:_="">
    <xsd:import namespace="580b2653-2a6f-4245-916b-87035e383f1a"/>
    <xsd:import namespace="e5c8256e-c48d-46fe-a1a7-d963864116d0"/>
    <xsd:element name="properties">
      <xsd:complexType>
        <xsd:sequence>
          <xsd:element name="documentManagement">
            <xsd:complexType>
              <xsd:all>
                <xsd:element ref="ns2:lcf76f155ced4ddcb4097134ff3c332f" minOccurs="0"/>
                <xsd:element ref="ns3:TaxCatchAll" minOccurs="0"/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LengthInSeconds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80b2653-2a6f-4245-916b-87035e383f1a" elementFormDefault="qualified">
    <xsd:import namespace="http://schemas.microsoft.com/office/2006/documentManagement/types"/>
    <xsd:import namespace="http://schemas.microsoft.com/office/infopath/2007/PartnerControls"/>
    <xsd:element name="lcf76f155ced4ddcb4097134ff3c332f" ma:index="9" nillable="true" ma:taxonomy="true" ma:internalName="lcf76f155ced4ddcb4097134ff3c332f" ma:taxonomyFieldName="MediaServiceImageTags" ma:displayName="Image Tags" ma:readOnly="false" ma:fieldId="{5cf76f15-5ced-4ddc-b409-7134ff3c332f}" ma:taxonomyMulti="true" ma:sspId="88d0f230-8c22-4e9e-affb-a464a7e90594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17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  <xsd:element name="MediaServiceObjectDetectorVersions" ma:index="21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5c8256e-c48d-46fe-a1a7-d963864116d0" elementFormDefault="qualified">
    <xsd:import namespace="http://schemas.microsoft.com/office/2006/documentManagement/types"/>
    <xsd:import namespace="http://schemas.microsoft.com/office/infopath/2007/PartnerControls"/>
    <xsd:element name="TaxCatchAll" ma:index="10" nillable="true" ma:displayName="Taxonomy Catch All Column" ma:hidden="true" ma:list="{558ab5c3-e20b-425b-9554-8abf36daeb5b}" ma:internalName="TaxCatchAll" ma:showField="CatchAllData" ma:web="e5c8256e-c48d-46fe-a1a7-d963864116d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e5c8256e-c48d-46fe-a1a7-d963864116d0" xsi:nil="true"/>
    <lcf76f155ced4ddcb4097134ff3c332f xmlns="580b2653-2a6f-4245-916b-87035e383f1a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BDCDA85E-533F-4572-A549-93F9C2D90CD2}"/>
</file>

<file path=customXml/itemProps2.xml><?xml version="1.0" encoding="utf-8"?>
<ds:datastoreItem xmlns:ds="http://schemas.openxmlformats.org/officeDocument/2006/customXml" ds:itemID="{E2C05D31-33A0-4A94-A1BE-E6ABFDD82D97}"/>
</file>

<file path=customXml/itemProps3.xml><?xml version="1.0" encoding="utf-8"?>
<ds:datastoreItem xmlns:ds="http://schemas.openxmlformats.org/officeDocument/2006/customXml" ds:itemID="{74654F3E-6F30-43D5-8654-CAE58C395823}"/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/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0x010100C709929DCD0EE444950B7A593C3DE464</vt:lpwstr>
  </property>
</Properties>
</file>