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2374900" cy="23749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8594" y="389708"/>
            <a:ext cx="2024064" cy="829029"/>
          </a:xfrm>
          <a:prstGeom prst="rect">
            <a:avLst/>
          </a:prstGeom>
        </p:spPr>
        <p:txBody>
          <a:bodyPr anchor="b"/>
          <a:lstStyle>
            <a:lvl1pPr algn="ctr">
              <a:defRPr sz="15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297656" y="1250707"/>
            <a:ext cx="1785939" cy="574918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600"/>
            </a:lvl1pPr>
            <a:lvl2pPr marL="0" indent="119055" algn="ctr">
              <a:buSzTx/>
              <a:buFontTx/>
              <a:buNone/>
              <a:defRPr sz="600"/>
            </a:lvl2pPr>
            <a:lvl3pPr marL="0" indent="238110" algn="ctr">
              <a:buSzTx/>
              <a:buFontTx/>
              <a:buNone/>
              <a:defRPr sz="600"/>
            </a:lvl3pPr>
            <a:lvl4pPr marL="0" indent="357164" algn="ctr">
              <a:buSzTx/>
              <a:buFontTx/>
              <a:buNone/>
              <a:defRPr sz="600"/>
            </a:lvl4pPr>
            <a:lvl5pPr marL="0" indent="476220" algn="ctr">
              <a:buSzTx/>
              <a:buFontTx/>
              <a:buNone/>
              <a:defRPr sz="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162471" y="593659"/>
            <a:ext cx="2053828" cy="990535"/>
          </a:xfrm>
          <a:prstGeom prst="rect">
            <a:avLst/>
          </a:prstGeom>
        </p:spPr>
        <p:txBody>
          <a:bodyPr anchor="b"/>
          <a:lstStyle>
            <a:lvl1pPr>
              <a:defRPr sz="15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162471" y="1593563"/>
            <a:ext cx="2053828" cy="52089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600"/>
            </a:lvl1pPr>
            <a:lvl2pPr marL="0" indent="119055">
              <a:buSzTx/>
              <a:buFontTx/>
              <a:buNone/>
              <a:defRPr sz="600"/>
            </a:lvl2pPr>
            <a:lvl3pPr marL="0" indent="238110">
              <a:buSzTx/>
              <a:buFontTx/>
              <a:buNone/>
              <a:defRPr sz="600"/>
            </a:lvl3pPr>
            <a:lvl4pPr marL="0" indent="357164">
              <a:buSzTx/>
              <a:buFontTx/>
              <a:buNone/>
              <a:defRPr sz="600"/>
            </a:lvl4pPr>
            <a:lvl5pPr marL="0" indent="476220">
              <a:buSzTx/>
              <a:buFontTx/>
              <a:buNone/>
              <a:defRPr sz="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163710" y="633897"/>
            <a:ext cx="1012032" cy="151088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164020" y="126780"/>
            <a:ext cx="2053829" cy="46026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164020" y="583736"/>
            <a:ext cx="1007381" cy="28608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600"/>
            </a:lvl1pPr>
            <a:lvl2pPr marL="0" indent="119055">
              <a:buSzTx/>
              <a:buFontTx/>
              <a:buNone/>
              <a:defRPr b="1" sz="600"/>
            </a:lvl2pPr>
            <a:lvl3pPr marL="0" indent="238110">
              <a:buSzTx/>
              <a:buFontTx/>
              <a:buNone/>
              <a:defRPr b="1" sz="600"/>
            </a:lvl3pPr>
            <a:lvl4pPr marL="0" indent="357164">
              <a:buSzTx/>
              <a:buFontTx/>
              <a:buNone/>
              <a:defRPr b="1" sz="600"/>
            </a:lvl4pPr>
            <a:lvl5pPr marL="0" indent="476220">
              <a:buSzTx/>
              <a:buFontTx/>
              <a:buNone/>
              <a:defRPr b="1" sz="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1205508" y="583736"/>
            <a:ext cx="1012342" cy="28608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6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164020" y="158750"/>
            <a:ext cx="768016" cy="555625"/>
          </a:xfrm>
          <a:prstGeom prst="rect">
            <a:avLst/>
          </a:prstGeom>
        </p:spPr>
        <p:txBody>
          <a:bodyPr anchor="b"/>
          <a:lstStyle>
            <a:lvl1pPr>
              <a:defRPr sz="8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1012341" y="342856"/>
            <a:ext cx="1205509" cy="1692232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  <a:lvl2pPr marL="187085" indent="-68030">
              <a:defRPr sz="800"/>
            </a:lvl2pPr>
            <a:lvl3pPr marL="317479" indent="-79369">
              <a:defRPr sz="800"/>
            </a:lvl3pPr>
            <a:lvl4pPr marL="452408" indent="-95243">
              <a:defRPr sz="800"/>
            </a:lvl4pPr>
            <a:lvl5pPr marL="571463" indent="-95243">
              <a:defRPr sz="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164020" y="714375"/>
            <a:ext cx="768016" cy="132346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4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64020" y="158750"/>
            <a:ext cx="768016" cy="555625"/>
          </a:xfrm>
          <a:prstGeom prst="rect">
            <a:avLst/>
          </a:prstGeom>
        </p:spPr>
        <p:txBody>
          <a:bodyPr anchor="b"/>
          <a:lstStyle>
            <a:lvl1pPr>
              <a:defRPr sz="8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1012341" y="342856"/>
            <a:ext cx="1205509" cy="169223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64020" y="714375"/>
            <a:ext cx="768016" cy="132346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00"/>
            </a:lvl1pPr>
            <a:lvl2pPr marL="0" indent="119055">
              <a:buSzTx/>
              <a:buFontTx/>
              <a:buNone/>
              <a:defRPr sz="400"/>
            </a:lvl2pPr>
            <a:lvl3pPr marL="0" indent="238110">
              <a:buSzTx/>
              <a:buFontTx/>
              <a:buNone/>
              <a:defRPr sz="400"/>
            </a:lvl3pPr>
            <a:lvl4pPr marL="0" indent="357164">
              <a:buSzTx/>
              <a:buFontTx/>
              <a:buNone/>
              <a:defRPr sz="400"/>
            </a:lvl4pPr>
            <a:lvl5pPr marL="0" indent="476220">
              <a:buSzTx/>
              <a:buFontTx/>
              <a:buNone/>
              <a:defRPr sz="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3710" y="126780"/>
            <a:ext cx="2053829" cy="4602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3710" y="633897"/>
            <a:ext cx="2053829" cy="15108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074778" y="2203540"/>
            <a:ext cx="142762" cy="1338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3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23811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59526" marR="0" indent="-59526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188503" marR="0" indent="-69448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321447" marR="0" indent="-83337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461337" marR="0" indent="-104172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580392" marR="0" indent="-104172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699447" marR="0" indent="-104172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818502" marR="0" indent="-104172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937557" marR="0" indent="-104172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1056611" marR="0" indent="-104172" algn="l" defTabSz="238110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45719" y="442258"/>
            <a:ext cx="2261237" cy="19740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800"/>
            </a:pPr>
            <a:r>
              <a:t>India Energy Week 2026 Editable exhibitor banner – 250 px x 250 px</a:t>
            </a:r>
          </a:p>
          <a:p>
            <a:pPr>
              <a:defRPr b="1" sz="800"/>
            </a:pPr>
          </a:p>
          <a:p>
            <a:pPr>
              <a:defRPr sz="800">
                <a:solidFill>
                  <a:srgbClr val="FF0000"/>
                </a:solidFill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sz="800"/>
            </a:pPr>
          </a:p>
          <a:p>
            <a:pPr>
              <a:defRPr b="1" sz="800"/>
            </a:pPr>
            <a:r>
              <a:t>To edit your banner:</a:t>
            </a:r>
          </a:p>
          <a:p>
            <a:pPr>
              <a:defRPr sz="800"/>
            </a:pPr>
            <a:r>
              <a:t>Please insert your stand number and logo in the white spaces of the next slide.</a:t>
            </a:r>
          </a:p>
          <a:p>
            <a:pPr>
              <a:defRPr sz="800"/>
            </a:pPr>
          </a:p>
          <a:p>
            <a:pPr>
              <a:defRPr b="1" sz="800"/>
            </a:pPr>
            <a:r>
              <a:t>To save your banner:</a:t>
            </a:r>
          </a:p>
          <a:p>
            <a:pPr marL="238114" indent="-238114">
              <a:buSzPct val="100000"/>
              <a:buFont typeface="Arial"/>
              <a:buChar char="•"/>
              <a:defRPr sz="800"/>
            </a:pPr>
            <a:r>
              <a:t>Click on ‘File’ &gt; ‘Save as’</a:t>
            </a:r>
          </a:p>
          <a:p>
            <a:pPr marL="238114" indent="-238114">
              <a:buSzPct val="100000"/>
              <a:buFont typeface="Arial"/>
              <a:buChar char="•"/>
              <a:defRPr sz="800"/>
            </a:pPr>
            <a:r>
              <a:t>Choose your file destination</a:t>
            </a:r>
          </a:p>
          <a:p>
            <a:pPr marL="238114" indent="-238114">
              <a:buSzPct val="100000"/>
              <a:buFont typeface="Arial"/>
              <a:buChar char="•"/>
              <a:defRPr sz="8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111892" y="22938"/>
            <a:ext cx="427809" cy="4278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250x250.pdf" descr="250x2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4"/>
          <p:cNvSpPr txBox="1"/>
          <p:nvPr/>
        </p:nvSpPr>
        <p:spPr>
          <a:xfrm>
            <a:off x="1327210" y="1467069"/>
            <a:ext cx="1165861" cy="23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9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  <p:sp>
        <p:nvSpPr>
          <p:cNvPr id="99" name="TextBox 8"/>
          <p:cNvSpPr txBox="1"/>
          <p:nvPr/>
        </p:nvSpPr>
        <p:spPr>
          <a:xfrm>
            <a:off x="90676" y="1765267"/>
            <a:ext cx="1188880" cy="345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8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250x250.pdf" descr="250x2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381250" cy="238125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5"/>
          <p:cNvSpPr txBox="1"/>
          <p:nvPr/>
        </p:nvSpPr>
        <p:spPr>
          <a:xfrm>
            <a:off x="88468" y="1478375"/>
            <a:ext cx="1498129" cy="421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1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9AE8C5B-DC76-41F1-AABF-B3049E701399}"/>
</file>

<file path=customXml/itemProps2.xml><?xml version="1.0" encoding="utf-8"?>
<ds:datastoreItem xmlns:ds="http://schemas.openxmlformats.org/officeDocument/2006/customXml" ds:itemID="{5E8CC8F8-3883-4D53-AECF-CAE942FDBBBA}"/>
</file>

<file path=customXml/itemProps3.xml><?xml version="1.0" encoding="utf-8"?>
<ds:datastoreItem xmlns:ds="http://schemas.openxmlformats.org/officeDocument/2006/customXml" ds:itemID="{8488DA33-A3C9-4F12-9211-03CF1FDCB481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