
<file path=[Content_Types].xml><?xml version="1.0" encoding="utf-8"?>
<Types xmlns="http://schemas.openxmlformats.org/package/2006/content-types">
  <Default Extension="bmp" ContentType="image/bmp"/>
  <Default Extension="gif" ContentType="image/gif"/>
  <Default Extension="jpeg" ContentType="image/jpg"/>
  <Default Extension="mov" ContentType="application/movie"/>
  <Default Extension="pdf" ContentType="application/pdf"/>
  <Default Extension="png" ContentType="image/png"/>
  <Default Extension="rels" ContentType="application/vnd.openxmlformats-package.relationships+xml"/>
  <Default Extension="tif" ContentType="image/tif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1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</p:sldIdLst>
  <p:sldSz cx="5715000" cy="142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ustomXml" Target="../customXml/item3.xml"/><Relationship Id="rId3" Type="http://schemas.openxmlformats.org/officeDocument/2006/relationships/commentAuthors" Target="commentAuthors.xml"/><Relationship Id="rId7" Type="http://schemas.openxmlformats.org/officeDocument/2006/relationships/notesMaster" Target="notesMasters/notesMaster1.xml"/><Relationship Id="rId12" Type="http://schemas.openxmlformats.org/officeDocument/2006/relationships/customXml" Target="../customXml/item2.xml"/><Relationship Id="rId2" Type="http://schemas.openxmlformats.org/officeDocument/2006/relationships/viewProps" Target="viewProps.xml"/><Relationship Id="rId1" Type="http://schemas.openxmlformats.org/officeDocument/2006/relationships/presProps" Target="presProps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3.xml"/><Relationship Id="rId4" Type="http://schemas.openxmlformats.org/officeDocument/2006/relationships/tableStyles" Target="tableStyles.xml"/><Relationship Id="rId9" Type="http://schemas.openxmlformats.org/officeDocument/2006/relationships/slide" Target="slides/slide2.xml"/>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714375" y="233824"/>
            <a:ext cx="4286250" cy="497419"/>
          </a:xfrm>
          <a:prstGeom prst="rect">
            <a:avLst/>
          </a:prstGeom>
        </p:spPr>
        <p:txBody>
          <a:bodyPr anchor="b"/>
          <a:lstStyle>
            <a:lvl1pPr algn="ctr">
              <a:defRPr sz="12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714375" y="750424"/>
            <a:ext cx="4286250" cy="344951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</a:lvl1pPr>
            <a:lvl2pPr marL="0" indent="95234" algn="ctr">
              <a:buSzTx/>
              <a:buFontTx/>
              <a:buNone/>
            </a:lvl2pPr>
            <a:lvl3pPr marL="0" indent="190469" algn="ctr">
              <a:buSzTx/>
              <a:buFontTx/>
              <a:buNone/>
            </a:lvl3pPr>
            <a:lvl4pPr marL="0" indent="285703" algn="ctr">
              <a:buSzTx/>
              <a:buFontTx/>
              <a:buNone/>
            </a:lvl4pPr>
            <a:lvl5pPr marL="0" indent="380939" algn="ctr">
              <a:buSzTx/>
              <a:buFontTx/>
              <a:buNone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389929" y="356195"/>
            <a:ext cx="4929188" cy="594322"/>
          </a:xfrm>
          <a:prstGeom prst="rect">
            <a:avLst/>
          </a:prstGeom>
        </p:spPr>
        <p:txBody>
          <a:bodyPr anchor="b"/>
          <a:lstStyle>
            <a:lvl1pPr>
              <a:defRPr sz="12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389929" y="956137"/>
            <a:ext cx="4929188" cy="31254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95234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190469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285703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380939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392906" y="380338"/>
            <a:ext cx="2428876" cy="906529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393650" y="76068"/>
            <a:ext cx="4929188" cy="276159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393650" y="350241"/>
            <a:ext cx="2417715" cy="171649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95234">
              <a:buSzTx/>
              <a:buFontTx/>
              <a:buNone/>
              <a:defRPr b="1"/>
            </a:lvl2pPr>
            <a:lvl3pPr marL="0" indent="190469">
              <a:buSzTx/>
              <a:buFontTx/>
              <a:buNone/>
              <a:defRPr b="1"/>
            </a:lvl3pPr>
            <a:lvl4pPr marL="0" indent="285703">
              <a:buSzTx/>
              <a:buFontTx/>
              <a:buNone/>
              <a:defRPr b="1"/>
            </a:lvl4pPr>
            <a:lvl5pPr marL="0" indent="380939">
              <a:buSzTx/>
              <a:buFontTx/>
              <a:buNone/>
              <a:defRPr b="1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2893218" y="350241"/>
            <a:ext cx="2429620" cy="171649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393650" y="95250"/>
            <a:ext cx="1843237" cy="333375"/>
          </a:xfrm>
          <a:prstGeom prst="rect">
            <a:avLst/>
          </a:prstGeom>
        </p:spPr>
        <p:txBody>
          <a:bodyPr anchor="b"/>
          <a:lstStyle>
            <a:lvl1pPr>
              <a:defRPr sz="6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2429618" y="205713"/>
            <a:ext cx="2893220" cy="1015339"/>
          </a:xfrm>
          <a:prstGeom prst="rect">
            <a:avLst/>
          </a:prstGeom>
        </p:spPr>
        <p:txBody>
          <a:bodyPr/>
          <a:lstStyle>
            <a:lvl1pPr>
              <a:defRPr sz="600"/>
            </a:lvl1pPr>
            <a:lvl2pPr marL="152375" indent="-57140">
              <a:defRPr sz="600"/>
            </a:lvl2pPr>
            <a:lvl3pPr marL="247610" indent="-57140">
              <a:defRPr sz="600"/>
            </a:lvl3pPr>
            <a:lvl4pPr marL="357130" indent="-71425">
              <a:defRPr sz="600"/>
            </a:lvl4pPr>
            <a:lvl5pPr marL="452364" indent="-71425">
              <a:defRPr sz="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393651" y="428625"/>
            <a:ext cx="1843236" cy="794081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3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393650" y="95250"/>
            <a:ext cx="1843237" cy="333375"/>
          </a:xfrm>
          <a:prstGeom prst="rect">
            <a:avLst/>
          </a:prstGeom>
        </p:spPr>
        <p:txBody>
          <a:bodyPr anchor="b"/>
          <a:lstStyle>
            <a:lvl1pPr>
              <a:defRPr sz="6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2429618" y="205713"/>
            <a:ext cx="2893220" cy="101533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393650" y="428625"/>
            <a:ext cx="1843237" cy="79408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00"/>
            </a:lvl1pPr>
            <a:lvl2pPr marL="0" indent="95234">
              <a:buSzTx/>
              <a:buFontTx/>
              <a:buNone/>
              <a:defRPr sz="300"/>
            </a:lvl2pPr>
            <a:lvl3pPr marL="0" indent="190469">
              <a:buSzTx/>
              <a:buFontTx/>
              <a:buNone/>
              <a:defRPr sz="300"/>
            </a:lvl3pPr>
            <a:lvl4pPr marL="0" indent="285703">
              <a:buSzTx/>
              <a:buFontTx/>
              <a:buNone/>
              <a:defRPr sz="300"/>
            </a:lvl4pPr>
            <a:lvl5pPr marL="0" indent="380939">
              <a:buSzTx/>
              <a:buFontTx/>
              <a:buNone/>
              <a:defRPr sz="3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392906" y="76068"/>
            <a:ext cx="4929188" cy="2761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392906" y="380338"/>
            <a:ext cx="4929188" cy="906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5192206" y="1293956"/>
            <a:ext cx="129889" cy="13663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l" defTabSz="19046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9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47617" marR="0" indent="-47617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142851" marR="0" indent="-47617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249991" marR="0" indent="-5952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365066" marR="0" indent="-7936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460300" marR="0" indent="-7936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555535" marR="0" indent="-7936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650770" marR="0" indent="-7936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746005" marR="0" indent="-7936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841239" marR="0" indent="-79361" algn="l" defTabSz="190469" rtl="0" latinLnBrk="0">
        <a:lnSpc>
          <a:spcPct val="90000"/>
        </a:lnSpc>
        <a:spcBef>
          <a:spcPts val="2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5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extBox 1"/>
          <p:cNvSpPr txBox="1"/>
          <p:nvPr/>
        </p:nvSpPr>
        <p:spPr>
          <a:xfrm>
            <a:off x="1172273" y="39411"/>
            <a:ext cx="3274770" cy="1354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sz="700"/>
            </a:pPr>
            <a:r>
              <a:t>India Energy Week 2026 Editable exhibitor banner – 600 px x 150 px</a:t>
            </a:r>
          </a:p>
          <a:p>
            <a:pPr>
              <a:defRPr sz="800">
                <a:solidFill>
                  <a:srgbClr val="FF0000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Please note: The image in the PPT might look blurry until you save it as an image, then it will show in the correct banner size.</a:t>
            </a:r>
          </a:p>
          <a:p>
            <a:pPr>
              <a:defRPr b="1" sz="700"/>
            </a:pPr>
          </a:p>
          <a:p>
            <a:pPr>
              <a:defRPr b="1" sz="700"/>
            </a:pPr>
            <a:r>
              <a:t>To edit your banner:</a:t>
            </a:r>
          </a:p>
          <a:p>
            <a:pPr>
              <a:defRPr sz="700"/>
            </a:pPr>
            <a:r>
              <a:t>Please insert your stand number and logo in the white spaces of the next slide.</a:t>
            </a:r>
          </a:p>
          <a:p>
            <a:pPr>
              <a:defRPr sz="700"/>
            </a:pPr>
          </a:p>
          <a:p>
            <a:pPr>
              <a:defRPr b="1" sz="700"/>
            </a:pPr>
            <a:r>
              <a:t>To save your banner:</a:t>
            </a:r>
          </a:p>
          <a:p>
            <a:pPr marL="2257" indent="-2257">
              <a:buSzPct val="100000"/>
              <a:buFont typeface="Arial"/>
              <a:buChar char="•"/>
              <a:defRPr sz="700"/>
            </a:pPr>
            <a:r>
              <a:t>Click on ‘File’ &gt; ‘Save as’</a:t>
            </a:r>
          </a:p>
          <a:p>
            <a:pPr marL="2257" indent="-2257">
              <a:buSzPct val="100000"/>
              <a:buFont typeface="Arial"/>
              <a:buChar char="•"/>
              <a:defRPr sz="700"/>
            </a:pPr>
            <a:r>
              <a:t>Choose your file destination</a:t>
            </a:r>
          </a:p>
          <a:p>
            <a:pPr marL="2257" indent="-2257">
              <a:buSzPct val="100000"/>
              <a:buFont typeface="Arial"/>
              <a:buChar char="•"/>
              <a:defRPr sz="700"/>
            </a:pPr>
            <a:r>
              <a:t>Under ‘Save as file type’ choose JPEG or PNG</a:t>
            </a:r>
          </a:p>
        </p:txBody>
      </p:sp>
      <p:pic>
        <p:nvPicPr>
          <p:cNvPr id="95" name="logo-iew.png" descr="logo-iew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82005" y="273049"/>
            <a:ext cx="876373" cy="8763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600x150.pdf" descr="600x1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TextBox 5"/>
          <p:cNvSpPr txBox="1"/>
          <p:nvPr/>
        </p:nvSpPr>
        <p:spPr>
          <a:xfrm>
            <a:off x="1278676" y="1128511"/>
            <a:ext cx="1480851" cy="24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No.</a:t>
            </a:r>
          </a:p>
        </p:txBody>
      </p:sp>
      <p:sp>
        <p:nvSpPr>
          <p:cNvPr id="99" name="TextBox 6"/>
          <p:cNvSpPr txBox="1"/>
          <p:nvPr/>
        </p:nvSpPr>
        <p:spPr>
          <a:xfrm>
            <a:off x="4456806" y="589280"/>
            <a:ext cx="1013603" cy="243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000">
                <a:solidFill>
                  <a:srgbClr val="1F325E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LOGO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600X150.pdf" descr="600X15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5715000" cy="1428750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TextBox 6"/>
          <p:cNvSpPr txBox="1"/>
          <p:nvPr/>
        </p:nvSpPr>
        <p:spPr>
          <a:xfrm>
            <a:off x="3661434" y="1042117"/>
            <a:ext cx="2008415" cy="269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 sz="1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/>
            <a:r>
              <a:t>INSERT STAND No.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2013 - 2022 Theme">
  <a:themeElements>
    <a:clrScheme name="Office 2013 - 2022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2013 - 2022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709929DCD0EE444950B7A593C3DE464" ma:contentTypeVersion="15" ma:contentTypeDescription="Create a new document." ma:contentTypeScope="" ma:versionID="02340b0ed5b2e6d1205ccdeafd421bc7">
  <xsd:schema xmlns:xsd="http://www.w3.org/2001/XMLSchema" xmlns:xs="http://www.w3.org/2001/XMLSchema" xmlns:p="http://schemas.microsoft.com/office/2006/metadata/properties" xmlns:ns2="580b2653-2a6f-4245-916b-87035e383f1a" xmlns:ns3="e5c8256e-c48d-46fe-a1a7-d963864116d0" targetNamespace="http://schemas.microsoft.com/office/2006/metadata/properties" ma:root="true" ma:fieldsID="cb4850927695dde239385a69cd9a0e9d" ns2:_="" ns3:_="">
    <xsd:import namespace="580b2653-2a6f-4245-916b-87035e383f1a"/>
    <xsd:import namespace="e5c8256e-c48d-46fe-a1a7-d963864116d0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0b2653-2a6f-4245-916b-87035e383f1a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88d0f230-8c22-4e9e-affb-a464a7e9059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c8256e-c48d-46fe-a1a7-d963864116d0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558ab5c3-e20b-425b-9554-8abf36daeb5b}" ma:internalName="TaxCatchAll" ma:showField="CatchAllData" ma:web="e5c8256e-c48d-46fe-a1a7-d963864116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5c8256e-c48d-46fe-a1a7-d963864116d0" xsi:nil="true"/>
    <lcf76f155ced4ddcb4097134ff3c332f xmlns="580b2653-2a6f-4245-916b-87035e383f1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E53454-FFE1-481D-BB89-FE3FCCB85A2D}"/>
</file>

<file path=customXml/itemProps2.xml><?xml version="1.0" encoding="utf-8"?>
<ds:datastoreItem xmlns:ds="http://schemas.openxmlformats.org/officeDocument/2006/customXml" ds:itemID="{03E5B6B8-5372-48DC-9822-BFEA6B44BDF0}"/>
</file>

<file path=customXml/itemProps3.xml><?xml version="1.0" encoding="utf-8"?>
<ds:datastoreItem xmlns:ds="http://schemas.openxmlformats.org/officeDocument/2006/customXml" ds:itemID="{368DE655-FAF5-4BA9-AD16-FA089A4A0665}"/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0x010100C709929DCD0EE444950B7A593C3DE464</vt:lpwstr>
  </property>
</Properties>
</file>