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g"/>
  <Default Extension="mov" ContentType="application/movie"/>
  <Default Extension="pdf" ContentType="application/pdf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1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</p:sldIdLst>
  <p:sldSz cx="10287000" cy="10287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customXml" Target="../customXml/item3.xml"/><Relationship Id="rId3" Type="http://schemas.openxmlformats.org/officeDocument/2006/relationships/commentAuthors" Target="commentAuthors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2.xml"/><Relationship Id="rId2" Type="http://schemas.openxmlformats.org/officeDocument/2006/relationships/viewProps" Target="viewProps.xml"/><Relationship Id="rId1" Type="http://schemas.openxmlformats.org/officeDocument/2006/relationships/presProps" Target="presProps.xml"/><Relationship Id="rId6" Type="http://schemas.openxmlformats.org/officeDocument/2006/relationships/theme" Target="theme/theme1.xml"/><Relationship Id="rId11" Type="http://schemas.openxmlformats.org/officeDocument/2006/relationships/customXml" Target="../customXml/item1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3.xml"/><Relationship Id="rId4" Type="http://schemas.openxmlformats.org/officeDocument/2006/relationships/tableStyles" Target="tableStyles.xml"/><Relationship Id="rId9" Type="http://schemas.openxmlformats.org/officeDocument/2006/relationships/slide" Target="slides/slide2.xml"/>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j-lt"/>
        <a:ea typeface="+mj-ea"/>
        <a:cs typeface="+mj-cs"/>
        <a:sym typeface="Calibri"/>
      </a:defRPr>
    </a:lvl1pPr>
    <a:lvl2pPr indent="228600" defTabSz="457200" latinLnBrk="0">
      <a:defRPr sz="1200">
        <a:latin typeface="+mj-lt"/>
        <a:ea typeface="+mj-ea"/>
        <a:cs typeface="+mj-cs"/>
        <a:sym typeface="Calibri"/>
      </a:defRPr>
    </a:lvl2pPr>
    <a:lvl3pPr indent="457200" defTabSz="457200" latinLnBrk="0">
      <a:defRPr sz="1200">
        <a:latin typeface="+mj-lt"/>
        <a:ea typeface="+mj-ea"/>
        <a:cs typeface="+mj-cs"/>
        <a:sym typeface="Calibri"/>
      </a:defRPr>
    </a:lvl3pPr>
    <a:lvl4pPr indent="685800" defTabSz="457200" latinLnBrk="0">
      <a:defRPr sz="1200">
        <a:latin typeface="+mj-lt"/>
        <a:ea typeface="+mj-ea"/>
        <a:cs typeface="+mj-cs"/>
        <a:sym typeface="Calibri"/>
      </a:defRPr>
    </a:lvl4pPr>
    <a:lvl5pPr indent="914400" defTabSz="457200" latinLnBrk="0">
      <a:defRPr sz="1200">
        <a:latin typeface="+mj-lt"/>
        <a:ea typeface="+mj-ea"/>
        <a:cs typeface="+mj-cs"/>
        <a:sym typeface="Calibri"/>
      </a:defRPr>
    </a:lvl5pPr>
    <a:lvl6pPr indent="1143000" defTabSz="457200" latinLnBrk="0">
      <a:defRPr sz="1200">
        <a:latin typeface="+mj-lt"/>
        <a:ea typeface="+mj-ea"/>
        <a:cs typeface="+mj-cs"/>
        <a:sym typeface="Calibri"/>
      </a:defRPr>
    </a:lvl6pPr>
    <a:lvl7pPr indent="1371600" defTabSz="457200" latinLnBrk="0">
      <a:defRPr sz="1200">
        <a:latin typeface="+mj-lt"/>
        <a:ea typeface="+mj-ea"/>
        <a:cs typeface="+mj-cs"/>
        <a:sym typeface="Calibri"/>
      </a:defRPr>
    </a:lvl7pPr>
    <a:lvl8pPr indent="1600200" defTabSz="457200" latinLnBrk="0">
      <a:defRPr sz="1200">
        <a:latin typeface="+mj-lt"/>
        <a:ea typeface="+mj-ea"/>
        <a:cs typeface="+mj-cs"/>
        <a:sym typeface="Calibri"/>
      </a:defRPr>
    </a:lvl8pPr>
    <a:lvl9pPr indent="1828800" defTabSz="4572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771525" y="1683544"/>
            <a:ext cx="8743950" cy="3581401"/>
          </a:xfrm>
          <a:prstGeom prst="rect">
            <a:avLst/>
          </a:prstGeom>
        </p:spPr>
        <p:txBody>
          <a:bodyPr anchor="b"/>
          <a:lstStyle>
            <a:lvl1pPr algn="ctr">
              <a:defRPr sz="67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285875" y="5403057"/>
            <a:ext cx="7715250" cy="248364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700"/>
            </a:lvl1pPr>
            <a:lvl2pPr marL="0" indent="514350" algn="ctr">
              <a:buSzTx/>
              <a:buFontTx/>
              <a:buNone/>
              <a:defRPr sz="2700"/>
            </a:lvl2pPr>
            <a:lvl3pPr marL="0" indent="1028700" algn="ctr">
              <a:buSzTx/>
              <a:buFontTx/>
              <a:buNone/>
              <a:defRPr sz="2700"/>
            </a:lvl3pPr>
            <a:lvl4pPr marL="0" indent="1543050" algn="ctr">
              <a:buSzTx/>
              <a:buFontTx/>
              <a:buNone/>
              <a:defRPr sz="2700"/>
            </a:lvl4pPr>
            <a:lvl5pPr marL="0" indent="2057400" algn="ctr">
              <a:buSzTx/>
              <a:buFontTx/>
              <a:buNone/>
              <a:defRPr sz="2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701874" y="2564608"/>
            <a:ext cx="8872539" cy="4279107"/>
          </a:xfrm>
          <a:prstGeom prst="rect">
            <a:avLst/>
          </a:prstGeom>
        </p:spPr>
        <p:txBody>
          <a:bodyPr anchor="b"/>
          <a:lstStyle>
            <a:lvl1pPr>
              <a:defRPr sz="67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701874" y="6884196"/>
            <a:ext cx="8872539" cy="225028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700"/>
            </a:lvl1pPr>
            <a:lvl2pPr marL="0" indent="514350">
              <a:buSzTx/>
              <a:buFontTx/>
              <a:buNone/>
              <a:defRPr sz="2700"/>
            </a:lvl2pPr>
            <a:lvl3pPr marL="0" indent="1028700">
              <a:buSzTx/>
              <a:buFontTx/>
              <a:buNone/>
              <a:defRPr sz="2700"/>
            </a:lvl3pPr>
            <a:lvl4pPr marL="0" indent="1543050">
              <a:buSzTx/>
              <a:buFontTx/>
              <a:buNone/>
              <a:defRPr sz="2700"/>
            </a:lvl4pPr>
            <a:lvl5pPr marL="0" indent="2057400">
              <a:buSzTx/>
              <a:buFontTx/>
              <a:buNone/>
              <a:defRPr sz="2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707231" y="2738438"/>
            <a:ext cx="4371976" cy="652700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708570" y="547690"/>
            <a:ext cx="8872540" cy="1988345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708572" y="2521744"/>
            <a:ext cx="4351883" cy="1235869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700"/>
            </a:lvl1pPr>
            <a:lvl2pPr marL="0" indent="514350">
              <a:buSzTx/>
              <a:buFontTx/>
              <a:buNone/>
              <a:defRPr b="1" sz="2700"/>
            </a:lvl2pPr>
            <a:lvl3pPr marL="0" indent="1028700">
              <a:buSzTx/>
              <a:buFontTx/>
              <a:buNone/>
              <a:defRPr b="1" sz="2700"/>
            </a:lvl3pPr>
            <a:lvl4pPr marL="0" indent="1543050">
              <a:buSzTx/>
              <a:buFontTx/>
              <a:buNone/>
              <a:defRPr b="1" sz="2700"/>
            </a:lvl4pPr>
            <a:lvl5pPr marL="0" indent="2057400">
              <a:buSzTx/>
              <a:buFontTx/>
              <a:buNone/>
              <a:defRPr b="1" sz="2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5207794" y="2521744"/>
            <a:ext cx="4373315" cy="1235869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7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708570" y="685800"/>
            <a:ext cx="3317826" cy="2400300"/>
          </a:xfrm>
          <a:prstGeom prst="rect">
            <a:avLst/>
          </a:prstGeom>
        </p:spPr>
        <p:txBody>
          <a:bodyPr anchor="b"/>
          <a:lstStyle>
            <a:lvl1pPr>
              <a:defRPr sz="36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4373314" y="1481140"/>
            <a:ext cx="5207795" cy="7310439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 marL="813004" indent="-298654">
              <a:defRPr sz="3600"/>
            </a:lvl2pPr>
            <a:lvl3pPr marL="1371600" indent="-342900">
              <a:defRPr sz="3600"/>
            </a:lvl3pPr>
            <a:lvl4pPr marL="1963881" indent="-420831">
              <a:defRPr sz="3600"/>
            </a:lvl4pPr>
            <a:lvl5pPr marL="2478231" indent="-420831">
              <a:defRPr sz="3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708570" y="3086100"/>
            <a:ext cx="3317826" cy="571738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8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708570" y="685800"/>
            <a:ext cx="3317826" cy="2400300"/>
          </a:xfrm>
          <a:prstGeom prst="rect">
            <a:avLst/>
          </a:prstGeom>
        </p:spPr>
        <p:txBody>
          <a:bodyPr anchor="b"/>
          <a:lstStyle>
            <a:lvl1pPr>
              <a:defRPr sz="36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4373314" y="1481140"/>
            <a:ext cx="5207795" cy="7310439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708570" y="3086100"/>
            <a:ext cx="3317826" cy="571738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0"/>
            </a:lvl1pPr>
            <a:lvl2pPr marL="0" indent="514350">
              <a:buSzTx/>
              <a:buFontTx/>
              <a:buNone/>
              <a:defRPr sz="1800"/>
            </a:lvl2pPr>
            <a:lvl3pPr marL="0" indent="1028700">
              <a:buSzTx/>
              <a:buFontTx/>
              <a:buNone/>
              <a:defRPr sz="1800"/>
            </a:lvl3pPr>
            <a:lvl4pPr marL="0" indent="1543050">
              <a:buSzTx/>
              <a:buFontTx/>
              <a:buNone/>
              <a:defRPr sz="1800"/>
            </a:lvl4pPr>
            <a:lvl5pPr marL="0" indent="2057400">
              <a:buSzTx/>
              <a:buFontTx/>
              <a:buNone/>
              <a:defRPr sz="1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707231" y="547690"/>
            <a:ext cx="8872539" cy="19883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707231" y="2738438"/>
            <a:ext cx="8872539" cy="65270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9308271" y="9679270"/>
            <a:ext cx="271498" cy="258203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3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257175" marR="0" indent="-257175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809625" marR="0" indent="-295275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391082" marR="0" indent="-362382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941671" marR="0" indent="-398621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456021" marR="0" indent="-398621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970371" marR="0" indent="-398621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484721" marR="0" indent="-398621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999071" marR="0" indent="-398621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513421" marR="0" indent="-398621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1"/>
          <p:cNvSpPr txBox="1"/>
          <p:nvPr/>
        </p:nvSpPr>
        <p:spPr>
          <a:xfrm>
            <a:off x="676784" y="2550017"/>
            <a:ext cx="9258623" cy="64899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2800"/>
            </a:pPr>
            <a:r>
              <a:t>India Energy Week 2026 Editable exhibitor banner – 1080 px x 1080 px</a:t>
            </a:r>
          </a:p>
          <a:p>
            <a:pPr>
              <a:defRPr b="1" sz="2800"/>
            </a:pPr>
          </a:p>
          <a:p>
            <a:pPr>
              <a:defRPr sz="2800">
                <a:solidFill>
                  <a:srgbClr val="FF0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Please note: The image in the PPT might look blurry until you save it as an image, then it will show in the correct banner size.</a:t>
            </a:r>
          </a:p>
          <a:p>
            <a:pPr>
              <a:defRPr sz="2800"/>
            </a:pPr>
          </a:p>
          <a:p>
            <a:pPr>
              <a:defRPr b="1" sz="2800"/>
            </a:pPr>
            <a:r>
              <a:t>To edit your banner:</a:t>
            </a:r>
          </a:p>
          <a:p>
            <a:pPr>
              <a:defRPr sz="2800"/>
            </a:pPr>
            <a:r>
              <a:t>Please insert your stand number and logo in the white spaces of the next slide.</a:t>
            </a:r>
          </a:p>
          <a:p>
            <a:pPr>
              <a:defRPr sz="2800"/>
            </a:pPr>
          </a:p>
          <a:p>
            <a:pPr>
              <a:defRPr b="1" sz="2800"/>
            </a:pPr>
            <a:r>
              <a:t>To save your banner:</a:t>
            </a:r>
          </a:p>
          <a:p>
            <a:pPr marL="1028656" indent="-1028656">
              <a:buSzPct val="100000"/>
              <a:buFont typeface="Arial"/>
              <a:buChar char="•"/>
              <a:defRPr sz="2800"/>
            </a:pPr>
            <a:r>
              <a:t>Click on ‘File’ &gt; ‘Save as’</a:t>
            </a:r>
          </a:p>
          <a:p>
            <a:pPr marL="1028656" indent="-1028656">
              <a:buSzPct val="100000"/>
              <a:buFont typeface="Arial"/>
              <a:buChar char="•"/>
              <a:defRPr sz="2800"/>
            </a:pPr>
            <a:r>
              <a:t>Choose your file destination</a:t>
            </a:r>
          </a:p>
          <a:p>
            <a:pPr marL="1028656" indent="-1028656">
              <a:buSzPct val="100000"/>
              <a:buFont typeface="Arial"/>
              <a:buChar char="•"/>
              <a:defRPr sz="2800"/>
            </a:pPr>
            <a:r>
              <a:t>Under ‘Save as file type’ choose JPEG or PNG</a:t>
            </a:r>
          </a:p>
        </p:txBody>
      </p:sp>
      <p:pic>
        <p:nvPicPr>
          <p:cNvPr id="95" name="logo-iew.png" descr="logo-iew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663604" y="274792"/>
            <a:ext cx="2081076" cy="20810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1080x1080.pdf" descr="1080x108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TextBox 3"/>
          <p:cNvSpPr txBox="1"/>
          <p:nvPr/>
        </p:nvSpPr>
        <p:spPr>
          <a:xfrm>
            <a:off x="606313" y="7892839"/>
            <a:ext cx="3410517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7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STAND No</a:t>
            </a:r>
          </a:p>
        </p:txBody>
      </p:sp>
      <p:sp>
        <p:nvSpPr>
          <p:cNvPr id="99" name="TextBox 4"/>
          <p:cNvSpPr txBox="1"/>
          <p:nvPr/>
        </p:nvSpPr>
        <p:spPr>
          <a:xfrm>
            <a:off x="6443353" y="6646891"/>
            <a:ext cx="3410517" cy="472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500">
                <a:solidFill>
                  <a:srgbClr val="1F325E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LOGO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1080x1080.pdf" descr="1080x108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extBox 3"/>
          <p:cNvSpPr txBox="1"/>
          <p:nvPr/>
        </p:nvSpPr>
        <p:spPr>
          <a:xfrm>
            <a:off x="584908" y="6671722"/>
            <a:ext cx="5068322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41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STAND No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2013 - 2022 Theme">
  <a:themeElements>
    <a:clrScheme name="Office 2013 - 2022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2013 - 2022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2013 - 2022 Theme">
  <a:themeElements>
    <a:clrScheme name="Office 2013 - 2022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2013 - 2022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09929DCD0EE444950B7A593C3DE464" ma:contentTypeVersion="15" ma:contentTypeDescription="Create a new document." ma:contentTypeScope="" ma:versionID="02340b0ed5b2e6d1205ccdeafd421bc7">
  <xsd:schema xmlns:xsd="http://www.w3.org/2001/XMLSchema" xmlns:xs="http://www.w3.org/2001/XMLSchema" xmlns:p="http://schemas.microsoft.com/office/2006/metadata/properties" xmlns:ns2="580b2653-2a6f-4245-916b-87035e383f1a" xmlns:ns3="e5c8256e-c48d-46fe-a1a7-d963864116d0" targetNamespace="http://schemas.microsoft.com/office/2006/metadata/properties" ma:root="true" ma:fieldsID="cb4850927695dde239385a69cd9a0e9d" ns2:_="" ns3:_="">
    <xsd:import namespace="580b2653-2a6f-4245-916b-87035e383f1a"/>
    <xsd:import namespace="e5c8256e-c48d-46fe-a1a7-d963864116d0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0b2653-2a6f-4245-916b-87035e383f1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8d0f230-8c22-4e9e-affb-a464a7e9059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c8256e-c48d-46fe-a1a7-d963864116d0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58ab5c3-e20b-425b-9554-8abf36daeb5b}" ma:internalName="TaxCatchAll" ma:showField="CatchAllData" ma:web="e5c8256e-c48d-46fe-a1a7-d963864116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5c8256e-c48d-46fe-a1a7-d963864116d0" xsi:nil="true"/>
    <lcf76f155ced4ddcb4097134ff3c332f xmlns="580b2653-2a6f-4245-916b-87035e383f1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75645DD-8AE2-4B2D-A6C2-9B2B6246B6DE}"/>
</file>

<file path=customXml/itemProps2.xml><?xml version="1.0" encoding="utf-8"?>
<ds:datastoreItem xmlns:ds="http://schemas.openxmlformats.org/officeDocument/2006/customXml" ds:itemID="{693C52CD-38D7-4E59-9468-8DDB7D14C6FE}"/>
</file>

<file path=customXml/itemProps3.xml><?xml version="1.0" encoding="utf-8"?>
<ds:datastoreItem xmlns:ds="http://schemas.openxmlformats.org/officeDocument/2006/customXml" ds:itemID="{DEC75B7D-8A72-4775-9A4E-1F366209761D}"/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0x010100C709929DCD0EE444950B7A593C3DE464</vt:lpwstr>
  </property>
</Properties>
</file>