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0287000" cy="1828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771525" y="2992968"/>
            <a:ext cx="8743950" cy="6366934"/>
          </a:xfrm>
          <a:prstGeom prst="rect">
            <a:avLst/>
          </a:prstGeom>
        </p:spPr>
        <p:txBody>
          <a:bodyPr anchor="b"/>
          <a:lstStyle>
            <a:lvl1pPr algn="ctr">
              <a:defRPr sz="67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85875" y="9605434"/>
            <a:ext cx="7715250" cy="4415366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700"/>
            </a:lvl1pPr>
            <a:lvl2pPr marL="0" indent="514350" algn="ctr">
              <a:buSzTx/>
              <a:buFontTx/>
              <a:buNone/>
              <a:defRPr sz="2700"/>
            </a:lvl2pPr>
            <a:lvl3pPr marL="0" indent="1028700" algn="ctr">
              <a:buSzTx/>
              <a:buFontTx/>
              <a:buNone/>
              <a:defRPr sz="2700"/>
            </a:lvl3pPr>
            <a:lvl4pPr marL="0" indent="1543050" algn="ctr">
              <a:buSzTx/>
              <a:buFontTx/>
              <a:buNone/>
              <a:defRPr sz="2700"/>
            </a:lvl4pPr>
            <a:lvl5pPr marL="0" indent="2057400" algn="ctr">
              <a:buSzTx/>
              <a:buFontTx/>
              <a:buNone/>
              <a:defRPr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01874" y="4559305"/>
            <a:ext cx="8872539" cy="7607300"/>
          </a:xfrm>
          <a:prstGeom prst="rect">
            <a:avLst/>
          </a:prstGeom>
        </p:spPr>
        <p:txBody>
          <a:bodyPr anchor="b"/>
          <a:lstStyle>
            <a:lvl1pPr>
              <a:defRPr sz="67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01874" y="12238572"/>
            <a:ext cx="8872539" cy="40005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700"/>
            </a:lvl1pPr>
            <a:lvl2pPr marL="0" indent="514350">
              <a:buSzTx/>
              <a:buFontTx/>
              <a:buNone/>
              <a:defRPr sz="2700"/>
            </a:lvl2pPr>
            <a:lvl3pPr marL="0" indent="1028700">
              <a:buSzTx/>
              <a:buFontTx/>
              <a:buNone/>
              <a:defRPr sz="2700"/>
            </a:lvl3pPr>
            <a:lvl4pPr marL="0" indent="1543050">
              <a:buSzTx/>
              <a:buFontTx/>
              <a:buNone/>
              <a:defRPr sz="2700"/>
            </a:lvl4pPr>
            <a:lvl5pPr marL="0" indent="2057400">
              <a:buSzTx/>
              <a:buFontTx/>
              <a:buNone/>
              <a:defRPr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707231" y="4868333"/>
            <a:ext cx="4371976" cy="1160356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708570" y="973670"/>
            <a:ext cx="8872540" cy="353483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708572" y="4483101"/>
            <a:ext cx="4351883" cy="219710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700"/>
            </a:lvl1pPr>
            <a:lvl2pPr marL="0" indent="514350">
              <a:buSzTx/>
              <a:buFontTx/>
              <a:buNone/>
              <a:defRPr b="1" sz="2700"/>
            </a:lvl2pPr>
            <a:lvl3pPr marL="0" indent="1028700">
              <a:buSzTx/>
              <a:buFontTx/>
              <a:buNone/>
              <a:defRPr b="1" sz="2700"/>
            </a:lvl3pPr>
            <a:lvl4pPr marL="0" indent="1543050">
              <a:buSzTx/>
              <a:buFontTx/>
              <a:buNone/>
              <a:defRPr b="1" sz="2700"/>
            </a:lvl4pPr>
            <a:lvl5pPr marL="0" indent="2057400">
              <a:buSzTx/>
              <a:buFontTx/>
              <a:buNone/>
              <a:defRPr b="1" sz="2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5207794" y="4483101"/>
            <a:ext cx="4373315" cy="2197100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7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708570" y="1219200"/>
            <a:ext cx="3317826" cy="4267200"/>
          </a:xfrm>
          <a:prstGeom prst="rect">
            <a:avLst/>
          </a:prstGeom>
        </p:spPr>
        <p:txBody>
          <a:bodyPr anchor="b"/>
          <a:lstStyle>
            <a:lvl1pPr>
              <a:defRPr sz="36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4373314" y="2633137"/>
            <a:ext cx="5207795" cy="1299633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 marL="813004" indent="-298654">
              <a:defRPr sz="3600"/>
            </a:lvl2pPr>
            <a:lvl3pPr marL="1371600" indent="-342900">
              <a:defRPr sz="3600"/>
            </a:lvl3pPr>
            <a:lvl4pPr marL="1963881" indent="-420831">
              <a:defRPr sz="3600"/>
            </a:lvl4pPr>
            <a:lvl5pPr marL="2478231" indent="-420831"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708570" y="5486400"/>
            <a:ext cx="3317826" cy="1016423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8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708570" y="1219200"/>
            <a:ext cx="3317826" cy="4267200"/>
          </a:xfrm>
          <a:prstGeom prst="rect">
            <a:avLst/>
          </a:prstGeom>
        </p:spPr>
        <p:txBody>
          <a:bodyPr anchor="b"/>
          <a:lstStyle>
            <a:lvl1pPr>
              <a:defRPr sz="36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4373314" y="2633137"/>
            <a:ext cx="5207795" cy="1299633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708570" y="5486400"/>
            <a:ext cx="3317826" cy="1016423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/>
            </a:lvl1pPr>
            <a:lvl2pPr marL="0" indent="514350">
              <a:buSzTx/>
              <a:buFontTx/>
              <a:buNone/>
              <a:defRPr sz="1800"/>
            </a:lvl2pPr>
            <a:lvl3pPr marL="0" indent="1028700">
              <a:buSzTx/>
              <a:buFontTx/>
              <a:buNone/>
              <a:defRPr sz="1800"/>
            </a:lvl3pPr>
            <a:lvl4pPr marL="0" indent="1543050">
              <a:buSzTx/>
              <a:buFontTx/>
              <a:buNone/>
              <a:defRPr sz="1800"/>
            </a:lvl4pPr>
            <a:lvl5pPr marL="0" indent="2057400"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707231" y="973670"/>
            <a:ext cx="8872539" cy="3534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707231" y="4868333"/>
            <a:ext cx="8872539" cy="116035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9308271" y="17308003"/>
            <a:ext cx="271498" cy="25820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3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10287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57175" marR="0" indent="-257175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809625" marR="0" indent="-295275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391082" marR="0" indent="-362382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9416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4560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9703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4847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99907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513421" marR="0" indent="-398621" algn="l" defTabSz="1028700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1068357" y="4314880"/>
            <a:ext cx="7830244" cy="13620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4400"/>
            </a:pPr>
            <a:r>
              <a:t>India Energy Week 2026 Editable exhibitor banner – 1080 px x 1920 px</a:t>
            </a:r>
          </a:p>
          <a:p>
            <a:pPr>
              <a:defRPr b="1" sz="4400"/>
            </a:pPr>
          </a:p>
          <a:p>
            <a:pPr>
              <a:defRPr sz="44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4400"/>
            </a:pPr>
          </a:p>
          <a:p>
            <a:pPr>
              <a:defRPr b="1" sz="4400"/>
            </a:pPr>
            <a:r>
              <a:t>To edit your banner:</a:t>
            </a:r>
          </a:p>
          <a:p>
            <a:pPr>
              <a:defRPr sz="4400"/>
            </a:pPr>
            <a:r>
              <a:t>Please insert your stand number and logo in the white spaces of the next slide.</a:t>
            </a:r>
          </a:p>
          <a:p>
            <a:pPr>
              <a:defRPr sz="4400"/>
            </a:pPr>
          </a:p>
          <a:p>
            <a:pPr>
              <a:defRPr b="1" sz="4400"/>
            </a:pPr>
            <a:r>
              <a:t>To save your banner:</a:t>
            </a:r>
          </a:p>
          <a:p>
            <a:pPr marL="238114" indent="-238114">
              <a:buSzPct val="100000"/>
              <a:buFont typeface="Arial"/>
              <a:buChar char="•"/>
              <a:defRPr sz="4400"/>
            </a:pPr>
            <a:r>
              <a:t>Click on ‘File’ &gt; ‘Save as’</a:t>
            </a:r>
          </a:p>
          <a:p>
            <a:pPr marL="238114" indent="-238114">
              <a:buSzPct val="100000"/>
              <a:buFont typeface="Arial"/>
              <a:buChar char="•"/>
              <a:defRPr sz="4400"/>
            </a:pPr>
            <a:r>
              <a:t>Choose your file destination</a:t>
            </a:r>
          </a:p>
          <a:p>
            <a:pPr marL="238114" indent="-238114">
              <a:buSzPct val="100000"/>
              <a:buFont typeface="Arial"/>
              <a:buChar char="•"/>
              <a:defRPr sz="44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802874" y="274792"/>
            <a:ext cx="3326728" cy="33267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1080x1920.pdf" descr="1080x192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"/>
            <a:ext cx="10287000" cy="18288001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875499" y="9615245"/>
            <a:ext cx="6606522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  <p:sp>
        <p:nvSpPr>
          <p:cNvPr id="99" name="TextBox 6"/>
          <p:cNvSpPr txBox="1"/>
          <p:nvPr/>
        </p:nvSpPr>
        <p:spPr>
          <a:xfrm>
            <a:off x="3488588" y="14118725"/>
            <a:ext cx="4520391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6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1080x1920.pdf" descr="1080x192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"/>
            <a:ext cx="10287000" cy="1828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6"/>
          <p:cNvSpPr txBox="1"/>
          <p:nvPr/>
        </p:nvSpPr>
        <p:spPr>
          <a:xfrm>
            <a:off x="850364" y="9879278"/>
            <a:ext cx="6315321" cy="840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9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C193F9F-C15A-4AB7-833A-E7275ED056A8}"/>
</file>

<file path=customXml/itemProps2.xml><?xml version="1.0" encoding="utf-8"?>
<ds:datastoreItem xmlns:ds="http://schemas.openxmlformats.org/officeDocument/2006/customXml" ds:itemID="{3BDFF8C2-A516-4EB9-9812-EE088C97CC3D}"/>
</file>

<file path=customXml/itemProps3.xml><?xml version="1.0" encoding="utf-8"?>
<ds:datastoreItem xmlns:ds="http://schemas.openxmlformats.org/officeDocument/2006/customXml" ds:itemID="{D7E4B58B-1EC6-4775-9693-41AF54C55CC7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