
<file path=[Content_Types].xml><?xml version="1.0" encoding="utf-8"?>
<Types xmlns="http://schemas.openxmlformats.org/package/2006/content-types">
  <Default Extension="bmp" ContentType="image/bmp"/>
  <Default Extension="gif" ContentType="image/gif"/>
  <Default Extension="jpeg" ContentType="image/jpg"/>
  <Default Extension="mov" ContentType="application/movie"/>
  <Default Extension="pdf" ContentType="application/pdf"/>
  <Default Extension="png" ContentType="image/png"/>
  <Default Extension="rels" ContentType="application/vnd.openxmlformats-package.relationships+xml"/>
  <Default Extension="tif" ContentType="image/tif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1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</p:sldIdLst>
  <p:sldSz cx="11430000" cy="5969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customXml" Target="../customXml/item3.xml"/><Relationship Id="rId3" Type="http://schemas.openxmlformats.org/officeDocument/2006/relationships/commentAuthors" Target="commentAuthors.xml"/><Relationship Id="rId7" Type="http://schemas.openxmlformats.org/officeDocument/2006/relationships/notesMaster" Target="notesMasters/notesMaster1.xml"/><Relationship Id="rId12" Type="http://schemas.openxmlformats.org/officeDocument/2006/relationships/customXml" Target="../customXml/item2.xml"/><Relationship Id="rId2" Type="http://schemas.openxmlformats.org/officeDocument/2006/relationships/viewProps" Target="viewProps.xml"/><Relationship Id="rId1" Type="http://schemas.openxmlformats.org/officeDocument/2006/relationships/presProps" Target="presProps.xml"/><Relationship Id="rId6" Type="http://schemas.openxmlformats.org/officeDocument/2006/relationships/theme" Target="theme/theme1.xml"/><Relationship Id="rId11" Type="http://schemas.openxmlformats.org/officeDocument/2006/relationships/customXml" Target="../customXml/item1.xml"/><Relationship Id="rId5" Type="http://schemas.openxmlformats.org/officeDocument/2006/relationships/slideMaster" Target="slideMasters/slideMaster1.xml"/><Relationship Id="rId10" Type="http://schemas.openxmlformats.org/officeDocument/2006/relationships/slide" Target="slides/slide3.xml"/><Relationship Id="rId4" Type="http://schemas.openxmlformats.org/officeDocument/2006/relationships/tableStyles" Target="tableStyles.xml"/><Relationship Id="rId9" Type="http://schemas.openxmlformats.org/officeDocument/2006/relationships/slide" Target="slides/slide2.xml"/>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j-lt"/>
        <a:ea typeface="+mj-ea"/>
        <a:cs typeface="+mj-cs"/>
        <a:sym typeface="Calibri"/>
      </a:defRPr>
    </a:lvl1pPr>
    <a:lvl2pPr indent="228600" defTabSz="457200" latinLnBrk="0">
      <a:defRPr sz="1200">
        <a:latin typeface="+mj-lt"/>
        <a:ea typeface="+mj-ea"/>
        <a:cs typeface="+mj-cs"/>
        <a:sym typeface="Calibri"/>
      </a:defRPr>
    </a:lvl2pPr>
    <a:lvl3pPr indent="457200" defTabSz="457200" latinLnBrk="0">
      <a:defRPr sz="1200">
        <a:latin typeface="+mj-lt"/>
        <a:ea typeface="+mj-ea"/>
        <a:cs typeface="+mj-cs"/>
        <a:sym typeface="Calibri"/>
      </a:defRPr>
    </a:lvl3pPr>
    <a:lvl4pPr indent="685800" defTabSz="457200" latinLnBrk="0">
      <a:defRPr sz="1200">
        <a:latin typeface="+mj-lt"/>
        <a:ea typeface="+mj-ea"/>
        <a:cs typeface="+mj-cs"/>
        <a:sym typeface="Calibri"/>
      </a:defRPr>
    </a:lvl4pPr>
    <a:lvl5pPr indent="914400" defTabSz="457200" latinLnBrk="0">
      <a:defRPr sz="1200">
        <a:latin typeface="+mj-lt"/>
        <a:ea typeface="+mj-ea"/>
        <a:cs typeface="+mj-cs"/>
        <a:sym typeface="Calibri"/>
      </a:defRPr>
    </a:lvl5pPr>
    <a:lvl6pPr indent="1143000" defTabSz="457200" latinLnBrk="0">
      <a:defRPr sz="1200">
        <a:latin typeface="+mj-lt"/>
        <a:ea typeface="+mj-ea"/>
        <a:cs typeface="+mj-cs"/>
        <a:sym typeface="Calibri"/>
      </a:defRPr>
    </a:lvl6pPr>
    <a:lvl7pPr indent="1371600" defTabSz="457200" latinLnBrk="0">
      <a:defRPr sz="1200">
        <a:latin typeface="+mj-lt"/>
        <a:ea typeface="+mj-ea"/>
        <a:cs typeface="+mj-cs"/>
        <a:sym typeface="Calibri"/>
      </a:defRPr>
    </a:lvl7pPr>
    <a:lvl8pPr indent="1600200" defTabSz="457200" latinLnBrk="0">
      <a:defRPr sz="1200">
        <a:latin typeface="+mj-lt"/>
        <a:ea typeface="+mj-ea"/>
        <a:cs typeface="+mj-cs"/>
        <a:sym typeface="Calibri"/>
      </a:defRPr>
    </a:lvl8pPr>
    <a:lvl9pPr indent="1828800" defTabSz="4572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428750" y="977391"/>
            <a:ext cx="8572500" cy="2079202"/>
          </a:xfrm>
          <a:prstGeom prst="rect">
            <a:avLst/>
          </a:prstGeom>
        </p:spPr>
        <p:txBody>
          <a:bodyPr anchor="b"/>
          <a:lstStyle>
            <a:lvl1pPr algn="ctr">
              <a:defRPr sz="52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428750" y="3136775"/>
            <a:ext cx="8572500" cy="1441894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000"/>
            </a:lvl1pPr>
            <a:lvl2pPr marL="0" indent="398130" algn="ctr">
              <a:buSzTx/>
              <a:buFontTx/>
              <a:buNone/>
              <a:defRPr sz="2000"/>
            </a:lvl2pPr>
            <a:lvl3pPr marL="0" indent="796260" algn="ctr">
              <a:buSzTx/>
              <a:buFontTx/>
              <a:buNone/>
              <a:defRPr sz="2000"/>
            </a:lvl3pPr>
            <a:lvl4pPr marL="0" indent="1194389" algn="ctr">
              <a:buSzTx/>
              <a:buFontTx/>
              <a:buNone/>
              <a:defRPr sz="2000"/>
            </a:lvl4pPr>
            <a:lvl5pPr marL="0" indent="1592518" algn="ctr">
              <a:buSzTx/>
              <a:buFontTx/>
              <a:buNone/>
              <a:defRPr sz="2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779858" y="1488897"/>
            <a:ext cx="9858376" cy="2484260"/>
          </a:xfrm>
          <a:prstGeom prst="rect">
            <a:avLst/>
          </a:prstGeom>
        </p:spPr>
        <p:txBody>
          <a:bodyPr anchor="b"/>
          <a:lstStyle>
            <a:lvl1pPr>
              <a:defRPr sz="52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779858" y="3996657"/>
            <a:ext cx="9858376" cy="1306414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398130"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796260"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194389"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592518"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785812" y="1589814"/>
            <a:ext cx="4857751" cy="3789291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xfrm>
            <a:off x="787301" y="317963"/>
            <a:ext cx="9858376" cy="1154345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787301" y="1464012"/>
            <a:ext cx="4835426" cy="717491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000"/>
            </a:lvl1pPr>
            <a:lvl2pPr marL="0" indent="398130">
              <a:buSzTx/>
              <a:buFontTx/>
              <a:buNone/>
              <a:defRPr b="1" sz="2000"/>
            </a:lvl2pPr>
            <a:lvl3pPr marL="0" indent="796260">
              <a:buSzTx/>
              <a:buFontTx/>
              <a:buNone/>
              <a:defRPr b="1" sz="2000"/>
            </a:lvl3pPr>
            <a:lvl4pPr marL="0" indent="1194389">
              <a:buSzTx/>
              <a:buFontTx/>
              <a:buNone/>
              <a:defRPr b="1" sz="2000"/>
            </a:lvl4pPr>
            <a:lvl5pPr marL="0" indent="1592518">
              <a:buSzTx/>
              <a:buFontTx/>
              <a:buNone/>
              <a:defRPr b="1" sz="2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5786437" y="1464012"/>
            <a:ext cx="4859240" cy="717491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2000"/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787301" y="398145"/>
            <a:ext cx="3686473" cy="1393508"/>
          </a:xfrm>
          <a:prstGeom prst="rect">
            <a:avLst/>
          </a:prstGeom>
        </p:spPr>
        <p:txBody>
          <a:bodyPr anchor="b"/>
          <a:lstStyle>
            <a:lvl1pPr>
              <a:defRPr sz="27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sz="half" idx="1"/>
          </p:nvPr>
        </p:nvSpPr>
        <p:spPr>
          <a:xfrm>
            <a:off x="4859237" y="859882"/>
            <a:ext cx="5786439" cy="4244116"/>
          </a:xfrm>
          <a:prstGeom prst="rect">
            <a:avLst/>
          </a:prstGeom>
        </p:spPr>
        <p:txBody>
          <a:bodyPr/>
          <a:lstStyle>
            <a:lvl1pPr>
              <a:defRPr sz="2700"/>
            </a:lvl1pPr>
            <a:lvl2pPr marL="622078" indent="-223948">
              <a:defRPr sz="2700"/>
            </a:lvl2pPr>
            <a:lvl3pPr marL="1064996" indent="-268737">
              <a:defRPr sz="2700"/>
            </a:lvl3pPr>
            <a:lvl4pPr marL="1510551" indent="-316162">
              <a:defRPr sz="2700"/>
            </a:lvl4pPr>
            <a:lvl5pPr marL="1908681" indent="-316162">
              <a:defRPr sz="2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quarter" idx="21"/>
          </p:nvPr>
        </p:nvSpPr>
        <p:spPr>
          <a:xfrm>
            <a:off x="787302" y="1791652"/>
            <a:ext cx="3686472" cy="331925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300"/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787301" y="398145"/>
            <a:ext cx="3686473" cy="1393508"/>
          </a:xfrm>
          <a:prstGeom prst="rect">
            <a:avLst/>
          </a:prstGeom>
        </p:spPr>
        <p:txBody>
          <a:bodyPr anchor="b"/>
          <a:lstStyle>
            <a:lvl1pPr>
              <a:defRPr sz="27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4859237" y="859882"/>
            <a:ext cx="5786439" cy="424411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787301" y="1791652"/>
            <a:ext cx="3686473" cy="331925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300"/>
            </a:lvl1pPr>
            <a:lvl2pPr marL="0" indent="398130">
              <a:buSzTx/>
              <a:buFontTx/>
              <a:buNone/>
              <a:defRPr sz="1300"/>
            </a:lvl2pPr>
            <a:lvl3pPr marL="0" indent="796260">
              <a:buSzTx/>
              <a:buFontTx/>
              <a:buNone/>
              <a:defRPr sz="1300"/>
            </a:lvl3pPr>
            <a:lvl4pPr marL="0" indent="1194389">
              <a:buSzTx/>
              <a:buFontTx/>
              <a:buNone/>
              <a:defRPr sz="1300"/>
            </a:lvl4pPr>
            <a:lvl5pPr marL="0" indent="1592518">
              <a:buSzTx/>
              <a:buFontTx/>
              <a:buNone/>
              <a:defRPr sz="13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785812" y="317963"/>
            <a:ext cx="9858376" cy="11543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785812" y="1589814"/>
            <a:ext cx="9858376" cy="3789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0411311" y="5580047"/>
            <a:ext cx="232878" cy="22851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0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79626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l" defTabSz="79626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l" defTabSz="79626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l" defTabSz="79626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l" defTabSz="79626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l" defTabSz="79626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l" defTabSz="79626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l" defTabSz="79626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l" defTabSz="79626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199065" marR="0" indent="-199065" algn="l" defTabSz="796260" rtl="0" latinLnBrk="0">
        <a:lnSpc>
          <a:spcPct val="90000"/>
        </a:lnSpc>
        <a:spcBef>
          <a:spcPts val="8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637008" marR="0" indent="-238878" algn="l" defTabSz="796260" rtl="0" latinLnBrk="0">
        <a:lnSpc>
          <a:spcPct val="90000"/>
        </a:lnSpc>
        <a:spcBef>
          <a:spcPts val="8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077291" marR="0" indent="-281032" algn="l" defTabSz="796260" rtl="0" latinLnBrk="0">
        <a:lnSpc>
          <a:spcPct val="90000"/>
        </a:lnSpc>
        <a:spcBef>
          <a:spcPts val="8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512892" marR="0" indent="-318503" algn="l" defTabSz="796260" rtl="0" latinLnBrk="0">
        <a:lnSpc>
          <a:spcPct val="90000"/>
        </a:lnSpc>
        <a:spcBef>
          <a:spcPts val="8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1911023" marR="0" indent="-318504" algn="l" defTabSz="796260" rtl="0" latinLnBrk="0">
        <a:lnSpc>
          <a:spcPct val="90000"/>
        </a:lnSpc>
        <a:spcBef>
          <a:spcPts val="8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309153" marR="0" indent="-318504" algn="l" defTabSz="796260" rtl="0" latinLnBrk="0">
        <a:lnSpc>
          <a:spcPct val="90000"/>
        </a:lnSpc>
        <a:spcBef>
          <a:spcPts val="8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2707282" marR="0" indent="-318504" algn="l" defTabSz="796260" rtl="0" latinLnBrk="0">
        <a:lnSpc>
          <a:spcPct val="90000"/>
        </a:lnSpc>
        <a:spcBef>
          <a:spcPts val="8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105411" marR="0" indent="-318504" algn="l" defTabSz="796260" rtl="0" latinLnBrk="0">
        <a:lnSpc>
          <a:spcPct val="90000"/>
        </a:lnSpc>
        <a:spcBef>
          <a:spcPts val="8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3503541" marR="0" indent="-318503" algn="l" defTabSz="796260" rtl="0" latinLnBrk="0">
        <a:lnSpc>
          <a:spcPct val="90000"/>
        </a:lnSpc>
        <a:spcBef>
          <a:spcPts val="8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1"/>
          <p:cNvSpPr txBox="1"/>
          <p:nvPr/>
        </p:nvSpPr>
        <p:spPr>
          <a:xfrm>
            <a:off x="341146" y="1291734"/>
            <a:ext cx="10871560" cy="4443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2400"/>
            </a:pPr>
            <a:r>
              <a:t>India Energy Week 2026 Editable exhibitor banner – 1200 px x 627 px</a:t>
            </a:r>
          </a:p>
          <a:p>
            <a:pPr>
              <a:defRPr b="1" sz="2400"/>
            </a:pPr>
          </a:p>
          <a:p>
            <a:pPr>
              <a:defRPr sz="2400">
                <a:solidFill>
                  <a:srgbClr val="FF0000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Please note: The image in the PPT might look blurry until you save it as an image, then it will show in the correct banner size.</a:t>
            </a:r>
          </a:p>
          <a:p>
            <a:pPr>
              <a:defRPr sz="2400"/>
            </a:pPr>
          </a:p>
          <a:p>
            <a:pPr>
              <a:defRPr b="1" sz="2400"/>
            </a:pPr>
            <a:r>
              <a:t>To edit your banner:</a:t>
            </a:r>
          </a:p>
          <a:p>
            <a:pPr>
              <a:defRPr sz="2400"/>
            </a:pPr>
            <a:r>
              <a:t>Please insert your stand number and logo in the white spaces of the next slide.</a:t>
            </a:r>
          </a:p>
          <a:p>
            <a:pPr>
              <a:defRPr sz="2400"/>
            </a:pPr>
          </a:p>
          <a:p>
            <a:pPr>
              <a:defRPr b="1" sz="2400"/>
            </a:pPr>
            <a:r>
              <a:t>To save your banner:</a:t>
            </a:r>
          </a:p>
          <a:p>
            <a:pPr marL="238114" indent="-238114">
              <a:buSzPct val="100000"/>
              <a:buFont typeface="Arial"/>
              <a:buChar char="•"/>
              <a:defRPr sz="2400"/>
            </a:pPr>
            <a:r>
              <a:t>Click on ‘File’ &gt; ‘Save as’</a:t>
            </a:r>
          </a:p>
          <a:p>
            <a:pPr marL="238114" indent="-238114">
              <a:buSzPct val="100000"/>
              <a:buFont typeface="Arial"/>
              <a:buChar char="•"/>
              <a:defRPr sz="2400"/>
            </a:pPr>
            <a:r>
              <a:t>Choose your file destination</a:t>
            </a:r>
          </a:p>
          <a:p>
            <a:pPr marL="238114" indent="-238114">
              <a:buSzPct val="100000"/>
              <a:buFont typeface="Arial"/>
              <a:buChar char="•"/>
              <a:defRPr sz="2400"/>
            </a:pPr>
            <a:r>
              <a:t>Under ‘Save as file type’ choose JPEG or PNG</a:t>
            </a:r>
          </a:p>
        </p:txBody>
      </p:sp>
      <p:pic>
        <p:nvPicPr>
          <p:cNvPr id="95" name="logo-iew.png" descr="logo-iew.pn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395624" y="133460"/>
            <a:ext cx="1091078" cy="10910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1200x628.pdf" descr="1200x628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0"/>
            <a:ext cx="11430001" cy="5972175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TextBox 7"/>
          <p:cNvSpPr txBox="1"/>
          <p:nvPr/>
        </p:nvSpPr>
        <p:spPr>
          <a:xfrm>
            <a:off x="7599006" y="2665436"/>
            <a:ext cx="2461997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000">
                <a:solidFill>
                  <a:srgbClr val="1F325E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LOGO</a:t>
            </a:r>
          </a:p>
        </p:txBody>
      </p:sp>
      <p:sp>
        <p:nvSpPr>
          <p:cNvPr id="99" name="TextBox 3"/>
          <p:cNvSpPr txBox="1"/>
          <p:nvPr/>
        </p:nvSpPr>
        <p:spPr>
          <a:xfrm>
            <a:off x="436040" y="4353099"/>
            <a:ext cx="3122277" cy="472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5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STAND No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1200X627.pdf" descr="1200X627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0"/>
            <a:ext cx="11430001" cy="5972175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TextBox 3"/>
          <p:cNvSpPr txBox="1"/>
          <p:nvPr/>
        </p:nvSpPr>
        <p:spPr>
          <a:xfrm>
            <a:off x="504028" y="4369944"/>
            <a:ext cx="3367613" cy="472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5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STAND No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2013 - 2022 Theme">
  <a:themeElements>
    <a:clrScheme name="Office 2013 - 2022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2013 - 2022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2013 - 2022 Theme">
  <a:themeElements>
    <a:clrScheme name="Office 2013 - 2022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2013 - 2022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09929DCD0EE444950B7A593C3DE464" ma:contentTypeVersion="15" ma:contentTypeDescription="Create a new document." ma:contentTypeScope="" ma:versionID="02340b0ed5b2e6d1205ccdeafd421bc7">
  <xsd:schema xmlns:xsd="http://www.w3.org/2001/XMLSchema" xmlns:xs="http://www.w3.org/2001/XMLSchema" xmlns:p="http://schemas.microsoft.com/office/2006/metadata/properties" xmlns:ns2="580b2653-2a6f-4245-916b-87035e383f1a" xmlns:ns3="e5c8256e-c48d-46fe-a1a7-d963864116d0" targetNamespace="http://schemas.microsoft.com/office/2006/metadata/properties" ma:root="true" ma:fieldsID="cb4850927695dde239385a69cd9a0e9d" ns2:_="" ns3:_="">
    <xsd:import namespace="580b2653-2a6f-4245-916b-87035e383f1a"/>
    <xsd:import namespace="e5c8256e-c48d-46fe-a1a7-d963864116d0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0b2653-2a6f-4245-916b-87035e383f1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8d0f230-8c22-4e9e-affb-a464a7e9059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c8256e-c48d-46fe-a1a7-d963864116d0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558ab5c3-e20b-425b-9554-8abf36daeb5b}" ma:internalName="TaxCatchAll" ma:showField="CatchAllData" ma:web="e5c8256e-c48d-46fe-a1a7-d963864116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5c8256e-c48d-46fe-a1a7-d963864116d0" xsi:nil="true"/>
    <lcf76f155ced4ddcb4097134ff3c332f xmlns="580b2653-2a6f-4245-916b-87035e383f1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B662DC7-3F76-4E32-925C-B8443CC5EC75}"/>
</file>

<file path=customXml/itemProps2.xml><?xml version="1.0" encoding="utf-8"?>
<ds:datastoreItem xmlns:ds="http://schemas.openxmlformats.org/officeDocument/2006/customXml" ds:itemID="{F3EEC474-243A-487F-9521-EBA858C80A7D}"/>
</file>

<file path=customXml/itemProps3.xml><?xml version="1.0" encoding="utf-8"?>
<ds:datastoreItem xmlns:ds="http://schemas.openxmlformats.org/officeDocument/2006/customXml" ds:itemID="{DEEF7529-4D3B-4638-8B7F-04ECE9D3713F}"/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0x010100C709929DCD0EE444950B7A593C3DE464</vt:lpwstr>
  </property>
</Properties>
</file>